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429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385" r:id="rId134"/>
    <p:sldId id="386" r:id="rId135"/>
    <p:sldId id="387" r:id="rId136"/>
    <p:sldId id="388" r:id="rId137"/>
    <p:sldId id="389" r:id="rId138"/>
    <p:sldId id="390" r:id="rId139"/>
    <p:sldId id="391" r:id="rId140"/>
    <p:sldId id="392" r:id="rId141"/>
    <p:sldId id="393" r:id="rId142"/>
    <p:sldId id="394" r:id="rId143"/>
    <p:sldId id="395" r:id="rId144"/>
    <p:sldId id="396" r:id="rId145"/>
    <p:sldId id="397" r:id="rId146"/>
    <p:sldId id="398" r:id="rId147"/>
    <p:sldId id="399" r:id="rId148"/>
    <p:sldId id="400" r:id="rId149"/>
    <p:sldId id="401" r:id="rId150"/>
    <p:sldId id="402" r:id="rId151"/>
    <p:sldId id="403" r:id="rId152"/>
    <p:sldId id="404" r:id="rId153"/>
    <p:sldId id="405" r:id="rId154"/>
    <p:sldId id="406" r:id="rId155"/>
    <p:sldId id="407" r:id="rId156"/>
    <p:sldId id="408" r:id="rId157"/>
    <p:sldId id="409" r:id="rId158"/>
    <p:sldId id="410" r:id="rId159"/>
    <p:sldId id="411" r:id="rId160"/>
    <p:sldId id="412" r:id="rId161"/>
    <p:sldId id="413" r:id="rId162"/>
    <p:sldId id="414" r:id="rId163"/>
    <p:sldId id="415" r:id="rId164"/>
    <p:sldId id="416" r:id="rId165"/>
    <p:sldId id="417" r:id="rId166"/>
    <p:sldId id="418" r:id="rId167"/>
    <p:sldId id="419" r:id="rId168"/>
    <p:sldId id="420" r:id="rId169"/>
    <p:sldId id="421" r:id="rId170"/>
    <p:sldId id="422" r:id="rId171"/>
    <p:sldId id="423" r:id="rId172"/>
    <p:sldId id="424" r:id="rId173"/>
    <p:sldId id="425" r:id="rId174"/>
    <p:sldId id="426" r:id="rId175"/>
    <p:sldId id="427" r:id="rId176"/>
    <p:sldId id="428" r:id="rId177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425FFC-1FBD-4ADB-81C1-776941D8E504}" v="3" dt="2024-05-15T09:45:14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54" Type="http://schemas.openxmlformats.org/officeDocument/2006/relationships/slide" Target="slides/slide150.xml"/><Relationship Id="rId159" Type="http://schemas.openxmlformats.org/officeDocument/2006/relationships/slide" Target="slides/slide155.xml"/><Relationship Id="rId175" Type="http://schemas.openxmlformats.org/officeDocument/2006/relationships/slide" Target="slides/slide171.xml"/><Relationship Id="rId170" Type="http://schemas.openxmlformats.org/officeDocument/2006/relationships/slide" Target="slides/slide166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slide" Target="slides/slide140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65" Type="http://schemas.openxmlformats.org/officeDocument/2006/relationships/slide" Target="slides/slide161.xml"/><Relationship Id="rId181" Type="http://schemas.openxmlformats.org/officeDocument/2006/relationships/tableStyles" Target="tableStyles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55" Type="http://schemas.openxmlformats.org/officeDocument/2006/relationships/slide" Target="slides/slide151.xml"/><Relationship Id="rId171" Type="http://schemas.openxmlformats.org/officeDocument/2006/relationships/slide" Target="slides/slide167.xml"/><Relationship Id="rId176" Type="http://schemas.openxmlformats.org/officeDocument/2006/relationships/slide" Target="slides/slide172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slide" Target="slides/slide157.xml"/><Relationship Id="rId166" Type="http://schemas.openxmlformats.org/officeDocument/2006/relationships/slide" Target="slides/slide162.xml"/><Relationship Id="rId182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72" Type="http://schemas.openxmlformats.org/officeDocument/2006/relationships/slide" Target="slides/slide168.xml"/><Relationship Id="rId180" Type="http://schemas.openxmlformats.org/officeDocument/2006/relationships/theme" Target="theme/theme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microsoft.com/office/2015/10/relationships/revisionInfo" Target="revisionInfo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presProps" Target="pres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viewProps" Target="viewProps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D7425FFC-1FBD-4ADB-81C1-776941D8E504}"/>
    <pc:docChg chg="modSld">
      <pc:chgData name="BELLEMIN SANDRA" userId="5fe4e071-d3f4-40df-970f-ee8fcf898346" providerId="ADAL" clId="{D7425FFC-1FBD-4ADB-81C1-776941D8E504}" dt="2024-05-15T09:45:14.858" v="2"/>
      <pc:docMkLst>
        <pc:docMk/>
      </pc:docMkLst>
      <pc:sldChg chg="modSp">
        <pc:chgData name="BELLEMIN SANDRA" userId="5fe4e071-d3f4-40df-970f-ee8fcf898346" providerId="ADAL" clId="{D7425FFC-1FBD-4ADB-81C1-776941D8E504}" dt="2024-05-15T09:44:24.927" v="0"/>
        <pc:sldMkLst>
          <pc:docMk/>
          <pc:sldMk cId="2867466176" sldId="338"/>
        </pc:sldMkLst>
        <pc:picChg chg="mod">
          <ac:chgData name="BELLEMIN SANDRA" userId="5fe4e071-d3f4-40df-970f-ee8fcf898346" providerId="ADAL" clId="{D7425FFC-1FBD-4ADB-81C1-776941D8E504}" dt="2024-05-15T09:44:24.927" v="0"/>
          <ac:picMkLst>
            <pc:docMk/>
            <pc:sldMk cId="2867466176" sldId="338"/>
            <ac:picMk id="2" creationId="{919AC51C-5DEE-B301-9227-8A81AD9F0EAD}"/>
          </ac:picMkLst>
        </pc:picChg>
      </pc:sldChg>
      <pc:sldChg chg="modSp">
        <pc:chgData name="BELLEMIN SANDRA" userId="5fe4e071-d3f4-40df-970f-ee8fcf898346" providerId="ADAL" clId="{D7425FFC-1FBD-4ADB-81C1-776941D8E504}" dt="2024-05-15T09:44:50.515" v="1"/>
        <pc:sldMkLst>
          <pc:docMk/>
          <pc:sldMk cId="494714336" sldId="388"/>
        </pc:sldMkLst>
        <pc:picChg chg="mod">
          <ac:chgData name="BELLEMIN SANDRA" userId="5fe4e071-d3f4-40df-970f-ee8fcf898346" providerId="ADAL" clId="{D7425FFC-1FBD-4ADB-81C1-776941D8E504}" dt="2024-05-15T09:44:50.515" v="1"/>
          <ac:picMkLst>
            <pc:docMk/>
            <pc:sldMk cId="494714336" sldId="388"/>
            <ac:picMk id="2" creationId="{7787E43A-D37B-AC43-C15E-246273687494}"/>
          </ac:picMkLst>
        </pc:picChg>
      </pc:sldChg>
      <pc:sldChg chg="modSp">
        <pc:chgData name="BELLEMIN SANDRA" userId="5fe4e071-d3f4-40df-970f-ee8fcf898346" providerId="ADAL" clId="{D7425FFC-1FBD-4ADB-81C1-776941D8E504}" dt="2024-05-15T09:45:14.858" v="2"/>
        <pc:sldMkLst>
          <pc:docMk/>
          <pc:sldMk cId="4123667599" sldId="408"/>
        </pc:sldMkLst>
        <pc:picChg chg="mod">
          <ac:chgData name="BELLEMIN SANDRA" userId="5fe4e071-d3f4-40df-970f-ee8fcf898346" providerId="ADAL" clId="{D7425FFC-1FBD-4ADB-81C1-776941D8E504}" dt="2024-05-15T09:45:14.858" v="2"/>
          <ac:picMkLst>
            <pc:docMk/>
            <pc:sldMk cId="4123667599" sldId="408"/>
            <ac:picMk id="2" creationId="{FBB55101-1473-1F77-C46B-A2C9012952D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9338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4969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6967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8167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4112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499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8838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1597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8554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98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610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5769D-E833-4A36-9A7C-F45D2E40F39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A20F8-8939-47AF-A663-DF0D126C8A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9237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0-Video_jour3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7.png"/><Relationship Id="rId4" Type="http://schemas.openxmlformats.org/officeDocument/2006/relationships/image" Target="../media/image77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7.png"/><Relationship Id="rId4" Type="http://schemas.openxmlformats.org/officeDocument/2006/relationships/image" Target="../media/image78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7.png"/><Relationship Id="rId4" Type="http://schemas.openxmlformats.org/officeDocument/2006/relationships/image" Target="../media/image79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7.png"/><Relationship Id="rId4" Type="http://schemas.openxmlformats.org/officeDocument/2006/relationships/image" Target="../media/image80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7.png"/><Relationship Id="rId4" Type="http://schemas.openxmlformats.org/officeDocument/2006/relationships/image" Target="../media/image81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7.png"/><Relationship Id="rId4" Type="http://schemas.openxmlformats.org/officeDocument/2006/relationships/image" Target="../media/image8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7.png"/><Relationship Id="rId4" Type="http://schemas.openxmlformats.org/officeDocument/2006/relationships/image" Target="../media/image83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7.png"/><Relationship Id="rId4" Type="http://schemas.openxmlformats.org/officeDocument/2006/relationships/image" Target="../media/image84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7.png"/><Relationship Id="rId4" Type="http://schemas.openxmlformats.org/officeDocument/2006/relationships/image" Target="../media/image85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7.png"/><Relationship Id="rId4" Type="http://schemas.openxmlformats.org/officeDocument/2006/relationships/image" Target="../media/image86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7.png"/><Relationship Id="rId4" Type="http://schemas.openxmlformats.org/officeDocument/2006/relationships/image" Target="../media/image87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7.png"/><Relationship Id="rId4" Type="http://schemas.openxmlformats.org/officeDocument/2006/relationships/image" Target="../media/image68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7.png"/><Relationship Id="rId4" Type="http://schemas.openxmlformats.org/officeDocument/2006/relationships/image" Target="../media/image88.JP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7.png"/><Relationship Id="rId4" Type="http://schemas.openxmlformats.org/officeDocument/2006/relationships/image" Target="../media/image89.JP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7.png"/><Relationship Id="rId4" Type="http://schemas.openxmlformats.org/officeDocument/2006/relationships/image" Target="../media/image90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7.png"/><Relationship Id="rId4" Type="http://schemas.openxmlformats.org/officeDocument/2006/relationships/image" Target="../media/image9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0-Video_jour4.mp4" TargetMode="Externa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7.png"/><Relationship Id="rId4" Type="http://schemas.openxmlformats.org/officeDocument/2006/relationships/image" Target="../media/image95.JP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7.png"/><Relationship Id="rId4" Type="http://schemas.openxmlformats.org/officeDocument/2006/relationships/image" Target="../media/image96.JP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7.png"/><Relationship Id="rId4" Type="http://schemas.openxmlformats.org/officeDocument/2006/relationships/image" Target="../media/image97.JP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7.png"/><Relationship Id="rId4" Type="http://schemas.openxmlformats.org/officeDocument/2006/relationships/image" Target="../media/image98.JP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7.png"/><Relationship Id="rId4" Type="http://schemas.openxmlformats.org/officeDocument/2006/relationships/image" Target="../media/image99.JP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7.png"/><Relationship Id="rId4" Type="http://schemas.openxmlformats.org/officeDocument/2006/relationships/image" Target="../media/image100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7.png"/><Relationship Id="rId4" Type="http://schemas.openxmlformats.org/officeDocument/2006/relationships/image" Target="../media/image101.JP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7.png"/><Relationship Id="rId4" Type="http://schemas.openxmlformats.org/officeDocument/2006/relationships/image" Target="../media/image102.JP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57.png"/><Relationship Id="rId4" Type="http://schemas.openxmlformats.org/officeDocument/2006/relationships/image" Target="../media/image103.JP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7.png"/><Relationship Id="rId4" Type="http://schemas.openxmlformats.org/officeDocument/2006/relationships/image" Target="../media/image104.JP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7.png"/><Relationship Id="rId4" Type="http://schemas.openxmlformats.org/officeDocument/2006/relationships/image" Target="../media/image105.JP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7.png"/><Relationship Id="rId4" Type="http://schemas.openxmlformats.org/officeDocument/2006/relationships/image" Target="../media/image106.JP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7.png"/><Relationship Id="rId4" Type="http://schemas.openxmlformats.org/officeDocument/2006/relationships/image" Target="../media/image107.JP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7.png"/><Relationship Id="rId4" Type="http://schemas.openxmlformats.org/officeDocument/2006/relationships/image" Target="../media/image108.JP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7.png"/><Relationship Id="rId4" Type="http://schemas.openxmlformats.org/officeDocument/2006/relationships/image" Target="../media/image109.JP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7.png"/><Relationship Id="rId4" Type="http://schemas.openxmlformats.org/officeDocument/2006/relationships/image" Target="../media/image11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7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52.xml"/><Relationship Id="rId5" Type="http://schemas.openxmlformats.org/officeDocument/2006/relationships/slide" Target="slide102.xml"/><Relationship Id="rId4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0-Video_jour2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7.png"/><Relationship Id="rId4" Type="http://schemas.openxmlformats.org/officeDocument/2006/relationships/image" Target="../media/image56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7.png"/><Relationship Id="rId4" Type="http://schemas.openxmlformats.org/officeDocument/2006/relationships/image" Target="../media/image58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7.png"/><Relationship Id="rId4" Type="http://schemas.openxmlformats.org/officeDocument/2006/relationships/image" Target="../media/image59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7.png"/><Relationship Id="rId4" Type="http://schemas.openxmlformats.org/officeDocument/2006/relationships/image" Target="../media/image60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7.png"/><Relationship Id="rId4" Type="http://schemas.openxmlformats.org/officeDocument/2006/relationships/image" Target="../media/image61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7.png"/><Relationship Id="rId4" Type="http://schemas.openxmlformats.org/officeDocument/2006/relationships/image" Target="../media/image6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7.png"/><Relationship Id="rId4" Type="http://schemas.openxmlformats.org/officeDocument/2006/relationships/image" Target="../media/image63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7.png"/><Relationship Id="rId4" Type="http://schemas.openxmlformats.org/officeDocument/2006/relationships/image" Target="../media/image64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7.png"/><Relationship Id="rId4" Type="http://schemas.openxmlformats.org/officeDocument/2006/relationships/image" Target="../media/image65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7.png"/><Relationship Id="rId4" Type="http://schemas.openxmlformats.org/officeDocument/2006/relationships/image" Target="../media/image66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7.png"/><Relationship Id="rId4" Type="http://schemas.openxmlformats.org/officeDocument/2006/relationships/image" Target="../media/image67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7.png"/><Relationship Id="rId4" Type="http://schemas.openxmlformats.org/officeDocument/2006/relationships/image" Target="../media/image68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7.png"/><Relationship Id="rId4" Type="http://schemas.openxmlformats.org/officeDocument/2006/relationships/image" Target="../media/image69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7.png"/><Relationship Id="rId4" Type="http://schemas.openxmlformats.org/officeDocument/2006/relationships/image" Target="../media/image70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7.png"/><Relationship Id="rId4" Type="http://schemas.openxmlformats.org/officeDocument/2006/relationships/image" Target="../media/image71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7.png"/><Relationship Id="rId4" Type="http://schemas.openxmlformats.org/officeDocument/2006/relationships/image" Target="../media/image7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E64F215C-6675-63D6-F274-7E9155EFE8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61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DCE4819D-1AC9-FA24-B07B-5C1A6E6DB1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48346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BE135D32-95AA-180C-73E6-2CE08F2E7C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79679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E25E853-0534-3724-1355-78F27C7398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5791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BD16F4FA-F743-A55E-750B-8043162417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0776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7FF308FA-8BC8-3E30-F5E3-8FEC53570D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8952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2C531871-8B03-F035-131B-D454F21799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45466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8BB9E6B3-D720-E9F0-9509-DB08BA48F0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0583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170CB053-B21C-D806-9B7B-4FD36E7313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227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00DCCF20-B0EE-B5FA-E25B-770E3204E7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14150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D13273B4-A0B9-2B30-9B00-B72A31546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3089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80F627E4-9327-502A-25FC-3504815011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93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F856D84E-72D2-C913-7669-74CF8FEA13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73726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7EB36E83-625D-6CE7-63F4-E189A1FE4F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73334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ED4D8943-289A-7AA1-EFDD-76950825B5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8326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CC3ECB6-EF8E-152C-BB85-454432B42C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63945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B83C665A-E8ED-F7EF-9314-57A368A7D4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95458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18722529-8392-CE93-D4F0-6EB2FE8E90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66447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5E8659B9-FA7B-B482-E9A5-B415356202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9125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3E44E7EC-BECC-AB3C-D9B9-9E4E675E10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04046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E7822421-1CAF-24E2-7F93-99B8A58B77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2018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DCFE63E7-DCB9-5E95-35B5-699ADD7F38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12971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80F49226-62BD-4790-0B9E-134EC0107B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63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BA06E78-3D09-6307-3BA1-EDF804EE98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0890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5A96CFA5-C6AB-6E6A-0415-881086B04A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99635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E5A66C9E-97BA-3AB1-0C1A-5D5E5BF67F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7716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0B5A7AC-9563-B042-5D3B-5A040EB0DC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34906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975BBCAA-643C-4ECF-FB72-95327D9AF1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2742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00FC42FF-AE02-28B2-6613-16B1A0D2D5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79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59BE99E3-3CA3-2ADB-36B6-1226D8AA9A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59516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74E4168D-6F1F-9AD5-82D9-1AF8BF355C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30596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E8EB0556-A37F-EE6A-2DA9-5C730BF255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721780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6D701BBD-3893-FB6F-CC8B-92B44799A3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0488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FE35C25F-5304-7FC4-C031-263E4DDA8E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488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EF5AC691-AF68-7943-9613-A1950B6911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9231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B709B56A-A582-7C44-1D9F-08777E0B66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91684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C0D88522-6A92-247F-6F5E-29E427C6C9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8657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BC2C7343-3CE2-6C93-1ACD-1A535A2130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512815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60C0C33C-4CBA-CD48-6D91-953C195254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787E43A-D37B-AC43-C15E-2462736874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71433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9EF2E8BA-11B2-7558-F1FA-B6BBDBB0AF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E4069A-8263-9C4C-CC42-3D41A285E6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129BD7-62C1-7732-C4B0-CA78C96B8C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236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9"/>
    </mc:Choice>
    <mc:Fallback xmlns="">
      <p:transition spd="slow" advTm="91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3698AAE6-4F41-C8B9-6608-A28DF12665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7D8267-C66C-065C-000F-A438130D428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27F8E3-19AF-F76A-677A-D5268A13BD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952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7"/>
    </mc:Choice>
    <mc:Fallback xmlns="">
      <p:transition spd="slow" advTm="9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B0CECEBA-C7C6-9C48-EFC8-67EE8AEBA6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B9ED62-2441-E694-90CB-063137938AD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519646-7CB8-A6F4-189B-4603DE159A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1235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8"/>
    </mc:Choice>
    <mc:Fallback xmlns="">
      <p:transition spd="slow" advTm="9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784FBB53-5C60-589D-2A22-B46686DC46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70DCE1-472D-5C50-A55B-7A52D665C9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F4E8323-70C5-EBAD-EE9C-D6EB839151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0455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2"/>
    </mc:Choice>
    <mc:Fallback xmlns="">
      <p:transition spd="slow" advTm="97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8ACB10BB-72FD-370E-473B-115D5DE7A3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5C98A6-A110-6FFE-6695-EEE28A08E4E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B3DE4E-26DD-0589-F332-4218B5FCB6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591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6"/>
    </mc:Choice>
    <mc:Fallback xmlns="">
      <p:transition spd="slow" advTm="100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D0CF08AB-4C95-07C3-73F1-66EFFB4D5F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5D3B1D-7B9E-1026-7DCE-5E650B14586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5C1226-E699-4EB7-BCC9-6EC69B37F8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229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54"/>
    </mc:Choice>
    <mc:Fallback xmlns="">
      <p:transition spd="slow" advTm="105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0679763-8A35-7530-2DE5-7825BAF4D8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6250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1C9C3EA9-9CC8-BD3B-83D3-9C114C5CEC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EBDF58-DBAD-EFB0-BC8B-0FB9010CEC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51410D-D93D-0457-609F-8C5DBB68F4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5716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3"/>
    </mc:Choice>
    <mc:Fallback xmlns="">
      <p:transition spd="slow" advTm="96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BA8237B9-60FF-07F4-7823-A41D49C33B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529C14-C3E4-DBA1-A7F4-B00BC3FF91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0FEF8C-C6BC-FCC5-4202-907155EBF5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496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0"/>
    </mc:Choice>
    <mc:Fallback xmlns="">
      <p:transition spd="slow" advTm="10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109930CF-02F6-C991-9CA9-67E6214439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D583DA-7AB6-5997-C140-1D384B88924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FCC072-8E15-67CA-3E69-A8D8973674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435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55"/>
    </mc:Choice>
    <mc:Fallback xmlns="">
      <p:transition spd="slow" advTm="10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1E38BD15-87E9-DE44-4B2F-9329C8CED1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EE100D-A763-D8FE-1068-B3964E3890E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61DC26-312F-2CBB-8FB2-42BE2D642F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12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8"/>
    </mc:Choice>
    <mc:Fallback xmlns="">
      <p:transition spd="slow" advTm="10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1E9668BD-D139-DB07-D5DE-CCCAB5929D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B567-37E8-182E-E8C7-5E98A35D67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83EE21-9920-CD61-CD25-DED1B527BD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103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2"/>
    </mc:Choice>
    <mc:Fallback xmlns="">
      <p:transition spd="slow" advTm="9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74331C44-9DA9-3485-9D97-4105BCF6FC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D2B414-D21E-E065-C598-A61BD88F12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46EB23-567C-907F-00FB-A083E3DD4F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0485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55"/>
    </mc:Choice>
    <mc:Fallback xmlns="">
      <p:transition spd="slow" advTm="10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DBEA312C-E8E2-D335-2F01-FA583DEE37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7809BF-A046-77E0-B4CA-C62539BDC1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5ADFB3-6886-C643-7E3B-F74E875739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076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6"/>
    </mc:Choice>
    <mc:Fallback xmlns="">
      <p:transition spd="slow" advTm="10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581D02B7-C774-1E93-BAAC-EC1FA83241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C3D4D2-52E5-21EF-4A87-811DC3D63E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3916EE5-39BD-312D-F530-CB9ED84A83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1183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47"/>
    </mc:Choice>
    <mc:Fallback xmlns="">
      <p:transition spd="slow" advTm="10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47CF46EB-C840-17C9-45FD-492D3D5893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7BE09F-37BA-1161-60B4-1489341181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BE62D8A-89F7-9646-E661-E61A09ADA8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6280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46"/>
    </mc:Choice>
    <mc:Fallback xmlns="">
      <p:transition spd="slow" advTm="8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C48A513-330D-4E41-99F7-EF2FFBB99B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E76DF1-EF9F-1467-4224-30CD5166BC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938CA9-1456-AF1B-71BD-659CF520BE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7446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68"/>
    </mc:Choice>
    <mc:Fallback xmlns="">
      <p:transition spd="slow" advTm="16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C7FC7AB5-4BD7-73CB-ABCC-DF78FB5DD4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6394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C23770E6-7943-4483-48C8-C7E4E5F458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11914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917955CB-5C55-7B76-1B4C-2971B6F032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3261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C68142BC-8937-770F-73C6-37DF40604E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63114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DD709139-FF75-1B04-475C-C01C3BA130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BB55101-1473-1F77-C46B-A2C9012952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667599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96351B9C-F390-18A1-3370-EC41018BFA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467CAF-138F-BE68-E16B-908EBFD356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EE9C27-B912-27E7-D02C-5A6A8D98B3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234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5"/>
    </mc:Choice>
    <mc:Fallback xmlns="">
      <p:transition spd="slow" advTm="8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AC65D403-348F-408E-0694-EEC2D29B5C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DC521E-56A8-E33D-FE90-CA51781C82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BEF6F9A-F5B2-3D71-8AA9-7EB83889B7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4748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9"/>
    </mc:Choice>
    <mc:Fallback xmlns="">
      <p:transition spd="slow" advTm="9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5F68015E-B1F1-C555-B371-464EE7C794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32BED8-18EA-BBC9-3281-E10B362A90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EE311D-9DD0-0F65-4125-0FBD8AF6C9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5898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0"/>
    </mc:Choice>
    <mc:Fallback xmlns="">
      <p:transition spd="slow" advTm="9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B9F3CC8D-BE81-083B-F06E-A2C7438A54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48381A-7AF3-DCAF-16E8-4096E4E7B3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A80E20-1224-C9F0-BEF0-16B344EFFF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975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87"/>
    </mc:Choice>
    <mc:Fallback xmlns="">
      <p:transition spd="slow" advTm="9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AA3B7E4A-2B33-9601-D256-738BD7DE39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66C56A-FC07-8140-0804-A24010659D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91BEF1-41CE-0334-B408-C8F819C2E5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7326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97"/>
    </mc:Choice>
    <mc:Fallback xmlns="">
      <p:transition spd="slow" advTm="109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E5648E02-B912-09AC-C826-1D73507FBB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1AEF56-210F-D9FC-9F2C-FB33AC11BD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E23283-0841-7633-8BD4-82EAA7F191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387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83"/>
    </mc:Choice>
    <mc:Fallback xmlns="">
      <p:transition spd="slow" advTm="9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42028A6-4B35-B259-1AE2-376CA69885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591404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69AA365E-CD54-C40C-11F6-3628B08EED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8F8381-A401-C8B6-0DC1-7F065B4FA32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EEE630-5419-C41A-443B-4ADF32D98A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6122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1"/>
    </mc:Choice>
    <mc:Fallback xmlns="">
      <p:transition spd="slow" advTm="94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70C77D99-13C7-4B92-B1ED-BEFF6E5C13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FD9387-5CF3-22C8-8D01-C2E98D3538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EDA2F6-9BE0-DDC3-5B77-786675DFE7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7913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80"/>
    </mc:Choice>
    <mc:Fallback xmlns="">
      <p:transition spd="slow" advTm="95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70161219-B11F-0375-D013-C5264BE1C2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8212B4-E22B-0E3C-E93D-B8443FC92F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CDAC73-DA0F-7207-E5B0-FE24FF97E9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693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8"/>
    </mc:Choice>
    <mc:Fallback xmlns="">
      <p:transition spd="slow" advTm="10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23CB49EF-577F-BF76-316C-92962F8E98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453B0F-28E4-0511-E531-63EA85D9CF4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571706-F165-2DBA-F2D0-8FF1E15218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265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7"/>
    </mc:Choice>
    <mc:Fallback xmlns="">
      <p:transition spd="slow" advTm="103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13B5B7B8-2AA1-FDD5-EF6B-7B6FF3EC2A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1FD23A-9350-C3B9-6B26-B76E97821A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D141E04-DF2D-2021-B9CF-38A6255C83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847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4"/>
    </mc:Choice>
    <mc:Fallback xmlns="">
      <p:transition spd="slow" advTm="9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DDEA488D-AEAB-D6D3-1946-46E0D87FB4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7CCD68-19D2-9290-4456-5495DC3583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017EB9-890F-8036-F5B9-CA5C545DA0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952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3"/>
    </mc:Choice>
    <mc:Fallback xmlns="">
      <p:transition spd="slow" advTm="95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3AD20CDD-F0CB-9D7D-2B13-20F20AAC53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C286EB-16A7-D904-A7D8-DDEBEC42AA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FD4A8FE-3B4C-3EBB-3CBC-DC17A6458A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944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4"/>
    </mc:Choice>
    <mc:Fallback xmlns="">
      <p:transition spd="slow" advTm="9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BDED6DFE-749D-9C90-F0B6-07405FBE1F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A0E1D4-4AE9-CDDA-6A40-2AE0C747018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F7443B-27E9-8612-1260-0DA50147AB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6994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2"/>
    </mc:Choice>
    <mc:Fallback xmlns="">
      <p:transition spd="slow" advTm="98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1C7B868E-40BB-E731-1868-0BB7231228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BDC76C-F974-1E7B-FFAE-75AF80E9CF0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4BEF5A-890B-2CAC-9887-F23AB463E5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480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8"/>
    </mc:Choice>
    <mc:Fallback xmlns="">
      <p:transition spd="slow" advTm="10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3D30B5F1-2B13-A78D-C7A7-09F49582D0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147A1F-2035-2AE1-ECFF-47EB6D30FA2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4F218564-A209-64E5-C22B-F66506D5D8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831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61"/>
    </mc:Choice>
    <mc:Fallback xmlns="">
      <p:transition spd="slow" advTm="126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9BB5301C-C2D6-6600-13E7-90706E5EF6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02253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F7FF181A-9451-8C44-30A1-7D589DB82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218805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0406E342-21E5-0805-C78C-19CAE8BEEF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167238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CFD6739A-D3AC-92AF-CE35-DEC6AFBD1E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27879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661D5C15-9D77-BFBA-5140-431A5AD83F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199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8F1D08B-1705-C343-6832-72117C387D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98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A01D7CBE-BF36-2A78-6307-D857B4ACAE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032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Dessin animé, dessin humoristique&#10;&#10;Description générée automatiquement">
            <a:extLst>
              <a:ext uri="{FF2B5EF4-FFF2-40B4-BE49-F238E27FC236}">
                <a16:creationId xmlns:a16="http://schemas.microsoft.com/office/drawing/2014/main" id="{4BEA18A7-7FA1-B04B-46C0-BDFFA4508A7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55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521D1FDC-15AB-9F80-6825-D2E48F653E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490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20B75E76-6185-106F-5C33-E14D4739E9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74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DD1DD4BB-CFDF-A689-34E0-16E9A25CA5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1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041CAF72-605D-D630-DCFD-8B8E99F45C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312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0A26D63F-9961-A944-8DE4-D0B8693B35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483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71138EF-6F14-CBE9-2452-E691589ED7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36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24514D76-20E0-4F63-171F-9D3F8D53D0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9909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7672772D-1778-5304-4F2E-32C6296222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266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FBF31E49-FE21-25E1-3240-F209691002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572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3BFE8B80-AA23-5157-EB3C-678F31E8FE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196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D278CD3B-07CA-1B0D-42AE-79753D2DBB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8B98528-C691-E95F-AE82-E4F1F7E454DE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6152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4823A1F0-E479-8C9E-9E8A-7AB879B0B6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188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D9448668-9F0E-E956-99D7-0D3691EC1B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93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AFCF9DF0-0C81-A359-056B-198D901AC1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8345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8B9C0CDD-CABE-DF84-5636-BE04EE8ACB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760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E9A78CA3-0C98-635A-F85B-FAD175288C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761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8145B12F-E2B8-08C9-AE26-6AA2BDA748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6208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756781C7-A5FE-27AC-81AC-4EF5355628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942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8AABED86-75B1-7B4B-F479-89508A42FC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282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60EF4D9E-EDE5-902D-4D7A-0400F25374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312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152D650A-98BC-8699-8365-15951AD445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936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B505F8B3-5627-FEE5-1389-F50A69A3A6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4685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D0F7AD93-7608-BB17-F279-BC3DC3070F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0396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347D0C9D-F965-3781-8C85-0C4D8E45EA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800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42027D3A-A450-F9CF-A93C-F649CB2A52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308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4E2018BB-AFD5-C9B8-2655-8F3CBAC842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330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F30C2C13-2B56-3B54-A203-CB6289E189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1485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E4061E86-93B5-A504-764E-D6682F063A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386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9EF60181-053B-66DB-8584-C1128B2D88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8261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3990C0E6-EAFC-0486-8983-E65218E68F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274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A283693B-9F9A-A8B5-642B-D14FF8A407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635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B0E5B36B-9598-B497-1292-C7F6D11B1C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23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A22679F7-9105-CF71-D375-B2A36F6CD7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073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3A397369-2DCB-DE3D-0B20-FBA563A221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427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528C6BC9-B425-A508-D936-8606970C0C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580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C55B1A0C-399B-0975-D44C-29C98BC15F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041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5D1DE2F8-ED26-68DA-7261-2D0735D81B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080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1ABF9DF-3C69-83A2-3C95-97D5451ABC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7767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7D7F9AC-FF4B-39D0-2083-8A192340A8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4899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00DB7C3E-07BF-6D14-F2E8-3D3031B143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7745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C20E4C79-217F-4A9D-DED5-1E84588D5C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7265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71744583-2D95-7C87-B3CB-C7FA8C85EF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2647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7801A737-9A8E-5C1B-FB4B-928F67A1CA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37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4DD3438-E8ED-6F03-6488-7404775197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154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65F347F5-8997-D3D4-022F-1C4174E187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292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950F26EF-BBB8-4479-D9BC-C45F404C7C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6175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13CFFFA7-D4AA-6966-B285-E027E43D5E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8013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891FB19D-ADDF-2C8C-5F7C-EF37CF214B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798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C39401B6-0C1B-10A9-F90C-08E4DD3143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561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AD883AA-B751-7A33-CA91-0E8530B6B1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2790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0DB0A4FA-FA05-CA5F-0771-BC1E8B382F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834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96DBC423-0EE1-B795-5148-167E291AAF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0143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CCAA5637-3E39-19CC-C066-321472F50E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4493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5554F862-6952-AA72-9AA0-37FB82BC70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33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8E97BCDE-A0D2-A4E8-FEDE-2CD057B8B6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9415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4DA46C63-5BD8-336D-0DDF-E18C5F62A8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4507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A9726437-D3B3-EF54-0969-0A84E6BA7B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8018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D6A0ABF-5252-9402-BC1E-4ED736F443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3030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8DD9C3E6-FFFD-20B9-D332-29C01C592B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88555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9CFE5CD3-371E-3ABA-49A5-20873C33B8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93923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55B6272D-A889-3EF3-FF86-A116EE7179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22085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C8385532-95C3-186C-97D1-461D9F95BF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64430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0CDAE665-9DDF-6734-CA5E-B3AFEB1ADE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1757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AA65963A-D942-4CE3-E0BE-6F6C2ACD86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20142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303DA08B-AA0F-4D12-8E58-F79103006E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37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372AECBB-E30D-30DC-6322-2B1C98DA42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872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053007AE-A013-3018-0506-E4413F3858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45757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E71DF7F8-F6F9-6994-426C-921ACF683D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4559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B0E48188-221B-8ABB-00F7-7655C78F85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7967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E0BC5921-CE48-16C2-8D20-3D7E431F4E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19AC51C-5DEE-B301-9227-8A81AD9F0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46617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662F40DA-3131-FDFC-B91D-B92FA3226A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C19D3D-9D86-105C-87B0-E8D3250FA8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759EA3-2B9B-3B8D-50CC-650B1EF873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2273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9"/>
    </mc:Choice>
    <mc:Fallback xmlns="">
      <p:transition spd="slow" advTm="8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997FC068-7D52-CF02-359E-67ED40B993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3584BC-2913-A972-FD5A-D1AE3917A0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485BFD-78BC-89CA-BB4E-5F67ACF436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238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4"/>
    </mc:Choice>
    <mc:Fallback xmlns="">
      <p:transition spd="slow" advTm="9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0BAA70A8-2C5A-0792-23FE-9FCF5FEC1E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93FA1D-BEAC-28B3-16DA-46F4F6D6F0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525E79-1048-E526-3247-415DC5F97D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087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7"/>
    </mc:Choice>
    <mc:Fallback xmlns="">
      <p:transition spd="slow" advTm="9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ED8B336E-47B1-3CF9-7CFB-0456EDD4B6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E91C62-308B-D333-BEBB-97201FC83D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EDE88D-14A7-5D21-F5E8-FE853CFCC9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2937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58"/>
    </mc:Choice>
    <mc:Fallback xmlns="">
      <p:transition spd="slow" advTm="10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8541D0E4-3724-B7C7-8354-0347281592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1755C1-26B9-7640-AE66-F27665B33D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3E2DAC-4D48-83A8-3CEE-E1A89F036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624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0"/>
    </mc:Choice>
    <mc:Fallback xmlns="">
      <p:transition spd="slow" advTm="100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36A2004F-1E18-F833-0DC5-D2F0B7233F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D1B0BC-96E9-668D-3016-3D80AB1BAB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3D3A7A-6AA0-4C03-C91B-B4DC827D91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5399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3"/>
    </mc:Choice>
    <mc:Fallback xmlns="">
      <p:transition spd="slow" advTm="97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A9F11E1-B82B-C64F-872D-0857FAEB92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8105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8323D0A9-DE09-D0A5-6CCA-42D337D083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C2B6F3-0F6F-757B-3FB8-C7FAF4E9A0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62391D-DC5D-D55C-62DE-4F2C7D69C8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1114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7"/>
    </mc:Choice>
    <mc:Fallback xmlns="">
      <p:transition spd="slow" advTm="9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9FE744F9-6F31-5149-6400-E7A8E4926A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38A087-D1AB-EB1D-3D52-639EDEFF52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FF38B6-7BAA-DFFC-D848-F4263DBD46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1145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7"/>
    </mc:Choice>
    <mc:Fallback xmlns="">
      <p:transition spd="slow" advTm="11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E7A8E08C-DE0D-2297-D8D2-2697AA6E86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283E2C-72F2-3442-2B4B-6E9096DAA8C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41DA22-9007-2631-9DE6-379D72AA01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258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2"/>
    </mc:Choice>
    <mc:Fallback xmlns="">
      <p:transition spd="slow" advTm="9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9838745A-5562-051D-9A69-8905C8C7B7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18857F-651E-A2CF-9659-D56770F32A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EEA045-7DDC-EE5D-152D-0CAB7B9019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601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4"/>
    </mc:Choice>
    <mc:Fallback xmlns="">
      <p:transition spd="slow" advTm="105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3E266763-339A-50CF-559B-A66909A008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D7B0E8-E0E8-C28B-B559-AB9940CF87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C65113A-A2C3-A15A-7D2B-DF4B476A0E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9476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8"/>
    </mc:Choice>
    <mc:Fallback xmlns="">
      <p:transition spd="slow" advTm="95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C4B526ED-436F-8DAA-4AF7-3DFBCA7A2C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4CADCE-217F-44B5-778A-3756DD8C1E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C415D9-A0E8-556C-A92E-5494845A22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98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31"/>
    </mc:Choice>
    <mc:Fallback xmlns="">
      <p:transition spd="slow" advTm="104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1CF17FFF-E50B-D435-6899-D74635F52C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26C6B7-646C-B038-2BB1-021C2BFB257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117A00B-2CC2-AFBE-DC1E-10E2E4B248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0205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51"/>
    </mc:Choice>
    <mc:Fallback xmlns="">
      <p:transition spd="slow" advTm="104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6CC048DC-5503-7EC6-2ABD-E4A7C2DE84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D04C645-94A8-7C6C-44A2-27E8CF18C5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F02F20-CFB6-1C7A-973D-3978865FC2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554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5"/>
    </mc:Choice>
    <mc:Fallback xmlns="">
      <p:transition spd="slow" advTm="10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9CC941C1-AB8A-BBA4-12D2-F1EA2F39DE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1B327C-4CA6-08BC-57DE-352C5C3CA4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DB58BA-9D08-DB40-C698-1C853EB9CA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593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2"/>
    </mc:Choice>
    <mc:Fallback xmlns="">
      <p:transition spd="slow" advTm="101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F12B67A-B6BE-AD46-ED4F-AA29252130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D5F133-4E9E-E9C1-3DD7-E280E5DA3BE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EB9DD0-6F2D-C143-7095-F254154362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4050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41"/>
    </mc:Choice>
    <mc:Fallback xmlns="">
      <p:transition spd="slow" advTm="139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41F2B6-C796-4CB5-A260-F3A160FD821A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06D52826-D8A9-4335-AA7C-E37442A061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16A0609-8027-4077-A3B3-E96295EE61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28</Words>
  <Application>Microsoft Office PowerPoint</Application>
  <PresentationFormat>Affichage à l'écran (4:3)</PresentationFormat>
  <Paragraphs>5</Paragraphs>
  <Slides>173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173</vt:i4>
      </vt:variant>
    </vt:vector>
  </HeadingPairs>
  <TitlesOfParts>
    <vt:vector size="178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Maxime Paul</dc:creator>
  <cp:lastModifiedBy>BELLEMIN SANDRA</cp:lastModifiedBy>
  <cp:revision>7</cp:revision>
  <dcterms:created xsi:type="dcterms:W3CDTF">2024-01-06T16:11:17Z</dcterms:created>
  <dcterms:modified xsi:type="dcterms:W3CDTF">2024-05-15T09:45:23Z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