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9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  <p:sldId id="396" r:id="rId145"/>
    <p:sldId id="397" r:id="rId14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F03587-439F-4549-896B-DC6586DC4C7A}" v="3" dt="2024-05-15T09:49:39.0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tableStyles" Target="tableStyle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slide" Target="slides/slide139.xml"/><Relationship Id="rId148" Type="http://schemas.openxmlformats.org/officeDocument/2006/relationships/viewProps" Target="viewProps.xml"/><Relationship Id="rId15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CF03587-439F-4549-896B-DC6586DC4C7A}"/>
    <pc:docChg chg="modSld">
      <pc:chgData name="BELLEMIN SANDRA" userId="5fe4e071-d3f4-40df-970f-ee8fcf898346" providerId="ADAL" clId="{3CF03587-439F-4549-896B-DC6586DC4C7A}" dt="2024-05-15T09:49:39.024" v="2"/>
      <pc:docMkLst>
        <pc:docMk/>
      </pc:docMkLst>
      <pc:sldChg chg="modSp">
        <pc:chgData name="BELLEMIN SANDRA" userId="5fe4e071-d3f4-40df-970f-ee8fcf898346" providerId="ADAL" clId="{3CF03587-439F-4549-896B-DC6586DC4C7A}" dt="2024-05-15T09:48:55.152" v="0"/>
        <pc:sldMkLst>
          <pc:docMk/>
          <pc:sldMk cId="1009847310" sldId="316"/>
        </pc:sldMkLst>
        <pc:picChg chg="mod">
          <ac:chgData name="BELLEMIN SANDRA" userId="5fe4e071-d3f4-40df-970f-ee8fcf898346" providerId="ADAL" clId="{3CF03587-439F-4549-896B-DC6586DC4C7A}" dt="2024-05-15T09:48:55.152" v="0"/>
          <ac:picMkLst>
            <pc:docMk/>
            <pc:sldMk cId="1009847310" sldId="316"/>
            <ac:picMk id="2" creationId="{53BEADE1-7E6E-6FEB-10C0-94D460406E63}"/>
          </ac:picMkLst>
        </pc:picChg>
      </pc:sldChg>
      <pc:sldChg chg="modSp">
        <pc:chgData name="BELLEMIN SANDRA" userId="5fe4e071-d3f4-40df-970f-ee8fcf898346" providerId="ADAL" clId="{3CF03587-439F-4549-896B-DC6586DC4C7A}" dt="2024-05-15T09:49:19.539" v="1"/>
        <pc:sldMkLst>
          <pc:docMk/>
          <pc:sldMk cId="3273686270" sldId="357"/>
        </pc:sldMkLst>
        <pc:picChg chg="mod">
          <ac:chgData name="BELLEMIN SANDRA" userId="5fe4e071-d3f4-40df-970f-ee8fcf898346" providerId="ADAL" clId="{3CF03587-439F-4549-896B-DC6586DC4C7A}" dt="2024-05-15T09:49:19.539" v="1"/>
          <ac:picMkLst>
            <pc:docMk/>
            <pc:sldMk cId="3273686270" sldId="357"/>
            <ac:picMk id="2" creationId="{5B5C5069-A1E3-0193-BABE-753CB5859B63}"/>
          </ac:picMkLst>
        </pc:picChg>
      </pc:sldChg>
      <pc:sldChg chg="modSp">
        <pc:chgData name="BELLEMIN SANDRA" userId="5fe4e071-d3f4-40df-970f-ee8fcf898346" providerId="ADAL" clId="{3CF03587-439F-4549-896B-DC6586DC4C7A}" dt="2024-05-15T09:49:39.024" v="2"/>
        <pc:sldMkLst>
          <pc:docMk/>
          <pc:sldMk cId="1478312737" sldId="377"/>
        </pc:sldMkLst>
        <pc:picChg chg="mod">
          <ac:chgData name="BELLEMIN SANDRA" userId="5fe4e071-d3f4-40df-970f-ee8fcf898346" providerId="ADAL" clId="{3CF03587-439F-4549-896B-DC6586DC4C7A}" dt="2024-05-15T09:49:39.024" v="2"/>
          <ac:picMkLst>
            <pc:docMk/>
            <pc:sldMk cId="1478312737" sldId="377"/>
            <ac:picMk id="2" creationId="{19355233-A16F-08AD-B2C0-E6AD534A2CA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00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620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414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057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3962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050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570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418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4820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5447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252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8758A-48A7-4B08-9245-271799D05045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B6FA3-F996-43BD-A05E-1342B4E8A2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607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1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1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1.xml"/><Relationship Id="rId5" Type="http://schemas.openxmlformats.org/officeDocument/2006/relationships/slide" Target="slide80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1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4DF9C06-C8E3-9F23-5C23-AF6D047907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94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D2505A9-AE74-F93A-3F51-D0761F0E7C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3271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A2DE93E1-0701-A790-C317-1B9B891553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3317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20B06A5F-B065-F4B0-E912-85EFDFBA8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756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C77D063-A243-E37C-BA46-78467129C1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B5C5069-A1E3-0193-BABE-753CB5859B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8627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0AA23AFF-A351-D136-427C-DD4F40DD97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2BC6DF-3906-C129-C27D-59D5C6FB0EA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C7D4E9-6BAA-A6D4-4897-3231963EBB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472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8"/>
    </mc:Choice>
    <mc:Fallback xmlns="">
      <p:transition spd="slow" advTm="9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D1037D31-7D92-B100-00E0-BF84E44D6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1EB7A8-EADE-1812-1756-59653B8CBE9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8DFEFE-4B52-DAC3-C892-AC6D7965F4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31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3"/>
    </mc:Choice>
    <mc:Fallback xmlns="">
      <p:transition spd="slow" advTm="9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68BC048-5648-0A3C-8EE5-BEA8FECC6C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3B9DCF-3459-F69D-FB21-63B3470226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6588B3-D8E8-DE61-5618-AD4B2D5ABA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73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1"/>
    </mc:Choice>
    <mc:Fallback xmlns="">
      <p:transition spd="slow" advTm="10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ECF15479-DFDA-7215-9AD8-B8FC2A9836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E7E411-8D93-E928-8A70-D578C4366E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E435BE4-BC9E-7E57-699F-CD913A9547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2580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7"/>
    </mc:Choice>
    <mc:Fallback xmlns="">
      <p:transition spd="slow" advTm="9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7F6FB623-5E94-415C-B402-4BD9F7E603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862E5D-10AC-BC0B-361A-898F9FD6CE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008C5B1-E1CE-6161-3F7F-6C7A225733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867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3"/>
    </mc:Choice>
    <mc:Fallback xmlns="">
      <p:transition spd="slow" advTm="10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EDC43FFD-13A1-998B-F8C6-EB3134DB4C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303D5E-E0AE-FAB9-CA37-E0C53912D5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5B3AF0-EF1E-8F65-0B18-AC18547859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708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2"/>
    </mc:Choice>
    <mc:Fallback xmlns="">
      <p:transition spd="slow" advTm="104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2D7B3165-78FC-9FF9-F930-2C933467EA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D566C5-34FB-A197-9AC9-9B8442A625E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9C87C2-7268-7F54-2ACA-107BEB79E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557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99"/>
    </mc:Choice>
    <mc:Fallback xmlns="">
      <p:transition spd="slow" advTm="10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C08570EF-CFEC-6879-36A1-3CDCCA0B99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93430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2561AD7A-9BAC-3493-E7D9-CB7B1BCCB8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16F890-26D4-1188-5825-34D657D43C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F6E443-C172-709E-7793-2F0151CEC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357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9"/>
    </mc:Choice>
    <mc:Fallback xmlns="">
      <p:transition spd="slow" advTm="10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108E760D-2E9B-8DDF-903D-29FC0F158C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204512-120C-BCA0-B4BA-5DB24C1121A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BD9AAB-77DB-4CF1-023E-ECF666F2B6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5004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3"/>
    </mc:Choice>
    <mc:Fallback xmlns="">
      <p:transition spd="slow" advTm="11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CCB3C85-0B3A-46CA-62D1-2ADFDC19E8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C7E08F-C463-8823-6E1C-4AAD998C682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C00A3A3-A9BE-E647-C234-D86CAEA2FC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647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9"/>
    </mc:Choice>
    <mc:Fallback xmlns="">
      <p:transition spd="slow" advTm="10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F2C93A74-6676-8551-067B-09306B36A0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474E3C-006D-4A6F-58C6-722444C7A8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89E64E-C7C1-95BC-CA4B-DD8AD593E7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6320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58"/>
    </mc:Choice>
    <mc:Fallback xmlns="">
      <p:transition spd="slow" advTm="10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C7AFE019-ED15-BC7D-1E0F-D993C91D11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EC3E3D-5E9E-5E8E-3D7A-4FE92F4878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A2A491-0E20-01EC-87DF-24FE3285A1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447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4"/>
    </mc:Choice>
    <mc:Fallback xmlns="">
      <p:transition spd="slow" advTm="10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101E011E-9B3E-0724-20CC-03CF845D7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453329-055A-095E-5BAB-B861BCEFEB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2EED97-CEED-6FD5-611A-AEE034EE92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2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5"/>
    </mc:Choice>
    <mc:Fallback xmlns="">
      <p:transition spd="slow" advTm="10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6019615-4A8D-872B-B656-06295662EB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44CBA3-6763-0781-6A54-560166451B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686E8D-E912-1F1A-15E1-DB8E07CDB4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280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62"/>
    </mc:Choice>
    <mc:Fallback xmlns="">
      <p:transition spd="slow" advTm="11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D25F5EC-1361-A57C-F432-D0AC50081C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F169B8-BA0D-F506-C519-682058EE2B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116465-2BCF-91F3-2064-CB465D04B3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0308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2"/>
    </mc:Choice>
    <mc:Fallback xmlns="">
      <p:transition spd="slow" advTm="10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566E1E3-A39A-667D-0BE8-5C32597FCD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240421-973D-0D6D-A580-1BE099E210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34A969-A3E1-C874-F551-F577AE4DA0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42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91"/>
    </mc:Choice>
    <mc:Fallback xmlns="">
      <p:transition spd="slow" advTm="145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D834C648-71DA-02B4-F422-C4EA9E854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93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B83C57F-D939-864D-D3C1-A775A091B0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8679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4F0CEA74-F07D-975F-E338-D6A35EA3D0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0527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490DFD5F-1378-0D45-8B37-F67CF4086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2943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91DFAB31-2E34-6C74-0561-EC4B3D18B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9355233-A16F-08AD-B2C0-E6AD534A2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1273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555FA707-CF18-0294-FC04-74B2D00A72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63016D-BABA-E6D4-FABB-5CD49FA2E64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E87774-8059-3FCD-A4AE-4CC95BBDBB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322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1"/>
    </mc:Choice>
    <mc:Fallback xmlns="">
      <p:transition spd="slow" advTm="98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B3DE3FD9-386E-399B-D4A0-47F3F70E4B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4789EC-606A-B85E-7ADB-EE3817874F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41E7A2-8C39-326C-F37A-6EACC04624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0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5"/>
    </mc:Choice>
    <mc:Fallback xmlns="">
      <p:transition spd="slow" advTm="10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A14318A1-C8EE-01ED-910C-ED8C0518A2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7D9806-16EF-5665-D5AA-F9A3B45A19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700328-FD97-8A38-3835-EB07D73CF3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714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9"/>
    </mc:Choice>
    <mc:Fallback xmlns="">
      <p:transition spd="slow" advTm="10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948BE5E2-AB76-60D7-6683-ACE94A8A8F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6E2F57-5024-94D3-05FB-5C3FB87FE6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A3D0DB-DEAA-708F-F4C5-83780A89A7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459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44"/>
    </mc:Choice>
    <mc:Fallback xmlns="">
      <p:transition spd="slow" advTm="10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931C5C67-9E91-D8DC-C345-EBE967C990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6F8A5E-60FC-EBA1-0FB6-DB38AA44F7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9A54D57-CF89-B124-BA39-4845CA3777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986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9"/>
    </mc:Choice>
    <mc:Fallback xmlns="">
      <p:transition spd="slow" advTm="10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1BE9D1F-9DD3-AC07-72D1-F7F43A140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B2BEFD-B72B-01A6-57D5-F844F129F9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6F4036-8A37-AD34-3C5E-97F6F5730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121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4"/>
    </mc:Choice>
    <mc:Fallback xmlns="">
      <p:transition spd="slow" advTm="10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E90E7C5-0CB7-EEA4-0762-2E66838990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41167B-8835-2533-2606-CCB6A1F6C3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108571-7A1F-462B-FDAE-6A12B4B5AA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10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1"/>
    </mc:Choice>
    <mc:Fallback xmlns="">
      <p:transition spd="slow" advTm="10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E80A121A-EE04-0AAF-FDAA-B34A552204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36078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784398D5-2492-AE09-1E3F-BFA2ED5253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02F18F-5D9E-45B5-F762-C005DBD99F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FC0DC1-A1CE-0933-BFDB-E72E02354C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622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1"/>
    </mc:Choice>
    <mc:Fallback xmlns="">
      <p:transition spd="slow" advTm="108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B8E96625-13BA-3B3E-13F4-3014C4BDA9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46DA6F-A730-18C0-817E-6B6BA35CA5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095B37-AA1C-F984-437A-2CC2C0969A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256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4"/>
    </mc:Choice>
    <mc:Fallback xmlns="">
      <p:transition spd="slow" advTm="10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B35E6146-09CF-1362-76E8-CAD78C3C54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0A8567-7B1A-AA6F-5FF1-EB81C9F3E6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2350DF-DB31-8D85-BABC-9097DC3425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7899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91"/>
    </mc:Choice>
    <mc:Fallback xmlns="">
      <p:transition spd="slow" advTm="11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D8EAF7F0-E83D-A59E-E32E-824C00BB46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B4DBF5-65A0-0BFB-2DE1-92505E9092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194236-AE95-CF79-7A2C-7F9369B9BF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281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5"/>
    </mc:Choice>
    <mc:Fallback xmlns="">
      <p:transition spd="slow" advTm="11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8028FD83-604C-71E9-CB62-753BECCC50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51BD7A-87F4-D7FB-B194-4E084BA2395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788A38-6B09-8C73-42E3-B4ADC2C274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33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4"/>
    </mc:Choice>
    <mc:Fallback xmlns="">
      <p:transition spd="slow" advTm="108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E0E40EBC-3520-541B-2545-6E6CECDE88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EE891F-6B4A-C4A8-6588-89DADC76930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2EAF8B-F70D-8677-6912-37A7F6A4E7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445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2"/>
    </mc:Choice>
    <mc:Fallback xmlns="">
      <p:transition spd="slow" advTm="10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43503DA2-79E0-6926-4470-EA65676A05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F30C61-AEFA-B271-0F7B-BDCE06ACCC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93FFCB2-10C3-9EAA-A186-F936E27BAB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14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7"/>
    </mc:Choice>
    <mc:Fallback xmlns="">
      <p:transition spd="slow" advTm="11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0157DB13-BD1A-D7DD-A7E0-B0B5F18DEF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A6B10CC-0DC5-F870-C77E-87D10B6BC8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B5A45B-6E54-E0AA-C5C7-ECAD15F1DD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935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9"/>
    </mc:Choice>
    <mc:Fallback xmlns="">
      <p:transition spd="slow" advTm="10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41190F93-D135-5DAF-BDDD-B45F50DE9B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907D6B-862A-D55F-26EE-1431A65A3C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0C789E69-1E8B-3CEE-0F80-F5AFB1C94A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2225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96"/>
    </mc:Choice>
    <mc:Fallback xmlns="">
      <p:transition spd="slow" advTm="119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DB83E02B-EDBE-800A-1F57-3164225736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0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818A23B5-B6B5-29A9-677E-35420E268E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5669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FD63D426-5289-225F-0621-17FB12B1BC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00922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BA6B19B0-8238-2A12-5E47-6B6077D277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9799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C2993193-B1EB-FF63-792E-E69EEFF9D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406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37EFAA8-335A-521F-FDA8-D1D6B5D095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40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011DAA8-9332-F8C4-A66F-2FE11FC882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10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A06C800-EA79-9218-F1BE-EFE2587324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65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2DFF2D2E-2159-F878-5276-56977D55F8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86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79A119A-2D8A-6439-8774-8771D3664F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200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Dessin animé, dessin humoristique&#10;&#10;Description générée automatiquement">
            <a:extLst>
              <a:ext uri="{FF2B5EF4-FFF2-40B4-BE49-F238E27FC236}">
                <a16:creationId xmlns:a16="http://schemas.microsoft.com/office/drawing/2014/main" id="{4BEA18A7-7FA1-B04B-46C0-BDFFA4508A7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AFBBDEC3-4D7E-0B58-13C8-026DB0C115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5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2501811-5A21-AE90-3644-76BD1F73B8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66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240E809-770F-3E9A-FB95-DE27A71E9A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93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61F4F7C-9216-2A2F-FE77-01BDDDD18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7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ED334489-78ED-0FC7-491A-A523BB4AB1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269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F0DD3900-69B7-508D-74DD-BD4A004183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946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318B0602-2B8F-1CFD-6B2A-70246AC719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05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1CE7EA23-DDFC-048D-7929-724F422B4C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416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97AC20B-473C-622D-4FBE-91A8BDAA68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61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6C3CAD96-0D0D-E616-4AEE-CF8A14927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06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1B3D6C0-48E2-5D1D-33CC-FF98265179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EBAC0AC-48A5-4A32-55B1-FBD8F12BB272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802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9E4A7A7-EA98-FB60-5EF2-8E6945266C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200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98D4DC9-9B32-438F-6AAE-943DFABE5D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637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9FEABFC-7904-0417-4F00-8B9BF3078B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761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B98E1E5-9924-DA81-350E-E7AD69EA7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997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56EE04B-5967-F9C1-E5FC-75F2FC56E1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87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A995E516-42BF-D7AC-007D-EA06BB5E1B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552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48BA7460-26A5-1EED-11F8-B9B3C385C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220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23B4DB13-A0FC-1A0D-5356-0E4B43B0F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5096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B2D6606-5877-E9A4-032A-BC388CEE0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423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B8384FA1-6B57-6283-C746-C8D583B7BC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34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3B619ED-11C8-5390-BA8C-24027A58B0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874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6574D3C-9008-DB43-9E0D-F6B0779B1C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706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0FC909C-A9B1-ABC7-CE76-418A781D64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239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9B9D015B-0CAB-95AE-4E82-AD7CE70A3D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424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0F9DDA51-60CE-1EB7-D9CA-80AE83C65A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641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34CCA14-D5BB-4259-8A98-0A7D41EAD0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925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A1A399A-48DE-114A-0980-D3246377C5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765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F6E60EB-8361-F91D-CB00-235E051CBD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727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FDD63B3B-3A6E-C36B-C6E9-16E613233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70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A1856FF-F266-9319-FD80-A694D1496B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409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C3A2041-7F2F-8663-321E-1501A05CF9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93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3EC0CB18-C406-DA65-926D-3F72EB7D21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396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338F2DFC-3E5D-ECCE-2723-129915E29B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126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0656CC4A-6D6C-7F65-705B-CECC340C4D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445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72DAAA84-48C3-7F41-17D8-500E965E3F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017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2321443-A054-EB3A-81C7-0F7FE2D5C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3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5D7DC3D1-BC68-344A-2B30-863AA06CE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841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36F11A7C-B0C4-0129-089D-35AE82082F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358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EC58D638-8F18-6EA6-05D2-88C612D651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398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E06C9881-7003-3275-23D0-7C561A4085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683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CC1A82EE-E50F-4BF3-B7C7-DF38407903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938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321B0C02-9A54-926C-80BE-497AF37D9F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05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AD6E85A9-391F-D500-A6C4-49E93B1AA4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05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EE13C59-2645-A68F-4CD3-AEEE489FC8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35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1FF8EE4F-8651-26C7-B5BF-3BB84839D0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3BEADE1-7E6E-6FEB-10C0-94D460406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473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B8F48F1-3F57-77D6-0B8A-0829C40E99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6E121A-1B49-B6C6-0C79-A328EC309D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16D3E9-9020-799A-5BED-537F4B299D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5343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0"/>
    </mc:Choice>
    <mc:Fallback xmlns="">
      <p:transition spd="slow" advTm="9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810B9F10-4F93-9279-9EFB-B79CE5CF29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1B6CED-C751-1056-1594-7F10CFA437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B883CA-44F2-95B5-C3CE-455804D751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012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8"/>
    </mc:Choice>
    <mc:Fallback xmlns="">
      <p:transition spd="slow" advTm="11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7DB7F0B1-1FA1-0915-4BD1-8EB051FCE5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48D4EF-51AB-98E0-E86E-363CFD43FE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4B947F-3A4B-DD93-E217-80C783702E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839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3"/>
    </mc:Choice>
    <mc:Fallback xmlns="">
      <p:transition spd="slow" advTm="10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5A3E03A1-464F-D6F0-399B-6A5445082A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C5B0A5-E6FD-1B82-FED7-3729314866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29441B-B39D-C8C3-2816-0BDCAD7F81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148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1"/>
    </mc:Choice>
    <mc:Fallback xmlns="">
      <p:transition spd="slow" advTm="10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3297129-C7E1-1BBE-A284-A668D32A64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32721C-66AD-5C67-3F98-0CD7F834A09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4D557E-02DF-5CFF-E3E1-ACC5CF0875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694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83"/>
    </mc:Choice>
    <mc:Fallback xmlns="">
      <p:transition spd="slow" advTm="10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5D9F21A-D4C6-0E78-C57E-8A3CCECD53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49A3F0-5939-106A-63CE-6E89668A184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7B7C46-15BC-254D-CDA9-C8A0BE963D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045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9"/>
    </mc:Choice>
    <mc:Fallback xmlns="">
      <p:transition spd="slow" advTm="9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58C3384-B6E4-151D-936D-E29D1BF2C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DACDBA-97F6-442B-1536-FD8B39F435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BC8EC0-1649-B659-CF8F-79DB18BC5F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664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6"/>
    </mc:Choice>
    <mc:Fallback xmlns="">
      <p:transition spd="slow" advTm="10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EE56D153-E56D-8AD0-BF3F-01D2A11997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25A884-404B-10D8-0943-1A2A1B9D0E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AC77D0-B5FE-08AA-9959-9664DDDC96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6174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4"/>
    </mc:Choice>
    <mc:Fallback xmlns="">
      <p:transition spd="slow" advTm="9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B3A4358D-3525-3A2B-C23F-6A1BA48036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9540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75478A6-00FE-5F6A-2305-CE077EF81C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4352A7-0F40-D4B0-0B23-96E4081FD9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E0304D-0B5A-36CE-4A27-089D154CB8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520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1"/>
    </mc:Choice>
    <mc:Fallback xmlns="">
      <p:transition spd="slow" advTm="9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A2A4D79-FD68-9EFA-8EB9-2B564AF4A7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A6E627-CDAC-ABD9-D390-8349394915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1FABDF-D80A-4374-DD82-84899C79BD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9102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8"/>
    </mc:Choice>
    <mc:Fallback xmlns=""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94AC00F3-F5CA-4D2C-5DD8-D4DBFA9EF1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87D138-AE5A-74B8-6F36-802F59E8847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1D3F7D-B7EE-9EAD-C6FC-A2412ADB6B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222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9"/>
    </mc:Choice>
    <mc:Fallback xmlns="">
      <p:transition spd="slow" advTm="10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F71D805-37C9-C945-D536-44288F068D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E8ABDE-547C-9EE4-48A4-D5871945D0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F02B7A-2769-E69A-53BC-3CD921C9A5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041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5"/>
    </mc:Choice>
    <mc:Fallback xmlns="">
      <p:transition spd="slow" advTm="9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D039D379-17E2-BC7B-E84B-0B7468D804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522563-6B79-DD69-E181-906F64271D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670B78-1036-ACEA-5B07-03A16A735B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4960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8"/>
    </mc:Choice>
    <mc:Fallback xmlns="">
      <p:transition spd="slow" advTm="10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57352309-03AB-04D5-CEB4-3829CBF84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24BE28-2F45-2949-2047-5E3E44B818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C95C6D-B5EF-306B-39E2-BB38A19E4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6"/>
    </mc:Choice>
    <mc:Fallback xmlns="">
      <p:transition spd="slow" advTm="10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9CE1EDC-8EFA-60FD-BD9A-0DA99AC9D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7CA213-7FCC-C233-DD3D-9BD3FC47B8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FDB02F-3AA3-F6B3-C878-D57D0572E3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289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6"/>
    </mc:Choice>
    <mc:Fallback xmlns="">
      <p:transition spd="slow" advTm="10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C2DC1D07-DC8F-0D07-B2BC-E75FBE1B38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2F74491-A9E1-553E-D074-281F4AEC81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EF67436-8264-4421-A727-FC2F60FA4F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548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4"/>
    </mc:Choice>
    <mc:Fallback xmlns="">
      <p:transition spd="slow" advTm="11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C500BCE6-A75A-D91B-AF70-8BAD34125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782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47870265-22C2-8DB3-8010-928417CF80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031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8DE503FF-C687-6541-6873-5BA3240904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4236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8CC2B44-CFED-A6DA-8913-827FBAC00E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2065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29E9B437-E6EC-27F4-56A9-B75D598D0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86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4EAFA40-F961-B1CD-71E9-E7474C4F1F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577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EB94936-8687-26BF-D5B5-39CE79FBB4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3495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28969A37-5107-C7BC-51E1-EDAB5667BF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6786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BD0B9F9-1B69-9300-32A2-CB2DB49FEA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7656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157E3B0-51C0-B352-21F1-D7882C2500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123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C0082B77-7805-0B7E-D4BC-09652382BE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464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02F9ADC7-8EAC-010D-367B-EA569979C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29862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CAD2350-3B91-9FE3-552F-F68E88CE93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51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9461883-30EB-6B82-DA15-E6020F2E5D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3631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76987A94-B0F5-C173-C97D-17C0ED6397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68292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30F4EA7-1D68-0EC9-0D53-47B46F9C52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6197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DEDE360E-E3E9-E788-B7C3-4B3A1A24CE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8105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671EDB1-9C6F-071B-542F-832E39F8D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1802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914FBAC-8990-ED6A-29C3-071E46670A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1432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A380AE7-32D1-6381-1B62-55F9FB60E7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242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DD394820-A843-1F54-6DEA-6A17157EF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00429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E7EE238E-E899-8446-3AB8-B6181F48DF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7720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B8F3A7AD-DEAA-2BBF-6616-1C315721BD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1984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FD8BC7E-B785-811D-9CBC-60B0B2213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107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DC35CE-C72B-4998-B8A7-F83AFD020DB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D570C6-F8BF-4730-A953-B116FFB197F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53863248-862D-4855-AF77-87D802265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142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142</vt:i4>
      </vt:variant>
    </vt:vector>
  </HeadingPairs>
  <TitlesOfParts>
    <vt:vector size="14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2024-01-07T05:49:48Z</dcterms:created>
  <dcterms:modified xsi:type="dcterms:W3CDTF">2024-05-15T09:49:43Z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