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392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938005-37D3-443F-8FDB-FA0458B59046}" v="3" dt="2024-05-15T09:54:23.7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microsoft.com/office/2016/11/relationships/changesInfo" Target="changesInfos/changesInfo1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137" Type="http://schemas.openxmlformats.org/officeDocument/2006/relationships/slide" Target="slides/slide13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40" Type="http://schemas.openxmlformats.org/officeDocument/2006/relationships/presProps" Target="presProps.xml"/><Relationship Id="rId145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viewProps" Target="viewProp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A7938005-37D3-443F-8FDB-FA0458B59046}"/>
    <pc:docChg chg="modSld">
      <pc:chgData name="BELLEMIN SANDRA" userId="5fe4e071-d3f4-40df-970f-ee8fcf898346" providerId="ADAL" clId="{A7938005-37D3-443F-8FDB-FA0458B59046}" dt="2024-05-15T09:54:23.738" v="2"/>
      <pc:docMkLst>
        <pc:docMk/>
      </pc:docMkLst>
      <pc:sldChg chg="modSp">
        <pc:chgData name="BELLEMIN SANDRA" userId="5fe4e071-d3f4-40df-970f-ee8fcf898346" providerId="ADAL" clId="{A7938005-37D3-443F-8FDB-FA0458B59046}" dt="2024-05-15T09:52:38.591" v="0"/>
        <pc:sldMkLst>
          <pc:docMk/>
          <pc:sldMk cId="209006169" sldId="312"/>
        </pc:sldMkLst>
        <pc:picChg chg="mod">
          <ac:chgData name="BELLEMIN SANDRA" userId="5fe4e071-d3f4-40df-970f-ee8fcf898346" providerId="ADAL" clId="{A7938005-37D3-443F-8FDB-FA0458B59046}" dt="2024-05-15T09:52:38.591" v="0"/>
          <ac:picMkLst>
            <pc:docMk/>
            <pc:sldMk cId="209006169" sldId="312"/>
            <ac:picMk id="2" creationId="{BE1F289C-2588-62B1-6A77-9C93EA09BC38}"/>
          </ac:picMkLst>
        </pc:picChg>
      </pc:sldChg>
      <pc:sldChg chg="modSp">
        <pc:chgData name="BELLEMIN SANDRA" userId="5fe4e071-d3f4-40df-970f-ee8fcf898346" providerId="ADAL" clId="{A7938005-37D3-443F-8FDB-FA0458B59046}" dt="2024-05-15T09:53:11.703" v="1"/>
        <pc:sldMkLst>
          <pc:docMk/>
          <pc:sldMk cId="917882147" sldId="351"/>
        </pc:sldMkLst>
        <pc:picChg chg="mod">
          <ac:chgData name="BELLEMIN SANDRA" userId="5fe4e071-d3f4-40df-970f-ee8fcf898346" providerId="ADAL" clId="{A7938005-37D3-443F-8FDB-FA0458B59046}" dt="2024-05-15T09:53:11.703" v="1"/>
          <ac:picMkLst>
            <pc:docMk/>
            <pc:sldMk cId="917882147" sldId="351"/>
            <ac:picMk id="2" creationId="{CFBEB43A-2B1A-B84A-C5B1-A2EFB65935C0}"/>
          </ac:picMkLst>
        </pc:picChg>
      </pc:sldChg>
      <pc:sldChg chg="modSp">
        <pc:chgData name="BELLEMIN SANDRA" userId="5fe4e071-d3f4-40df-970f-ee8fcf898346" providerId="ADAL" clId="{A7938005-37D3-443F-8FDB-FA0458B59046}" dt="2024-05-15T09:54:23.738" v="2"/>
        <pc:sldMkLst>
          <pc:docMk/>
          <pc:sldMk cId="2570113776" sldId="371"/>
        </pc:sldMkLst>
        <pc:picChg chg="mod">
          <ac:chgData name="BELLEMIN SANDRA" userId="5fe4e071-d3f4-40df-970f-ee8fcf898346" providerId="ADAL" clId="{A7938005-37D3-443F-8FDB-FA0458B59046}" dt="2024-05-15T09:54:23.738" v="2"/>
          <ac:picMkLst>
            <pc:docMk/>
            <pc:sldMk cId="2570113776" sldId="371"/>
            <ac:picMk id="2" creationId="{70E55EAC-3C33-78F7-DBEE-EE4195CF16F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7B79-59CA-438E-A265-BD7CCE037E5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24F5-F9E5-491F-A198-EB3C74451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3447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7B79-59CA-438E-A265-BD7CCE037E5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24F5-F9E5-491F-A198-EB3C74451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0533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7B79-59CA-438E-A265-BD7CCE037E5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24F5-F9E5-491F-A198-EB3C74451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7151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7B79-59CA-438E-A265-BD7CCE037E5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24F5-F9E5-491F-A198-EB3C74451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5767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7B79-59CA-438E-A265-BD7CCE037E5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24F5-F9E5-491F-A198-EB3C74451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8012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7B79-59CA-438E-A265-BD7CCE037E5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24F5-F9E5-491F-A198-EB3C74451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6592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7B79-59CA-438E-A265-BD7CCE037E5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24F5-F9E5-491F-A198-EB3C74451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375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7B79-59CA-438E-A265-BD7CCE037E5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24F5-F9E5-491F-A198-EB3C74451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027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7B79-59CA-438E-A265-BD7CCE037E5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24F5-F9E5-491F-A198-EB3C74451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848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7B79-59CA-438E-A265-BD7CCE037E5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24F5-F9E5-491F-A198-EB3C74451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9285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7B79-59CA-438E-A265-BD7CCE037E5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24F5-F9E5-491F-A198-EB3C74451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1204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EA7B79-59CA-438E-A265-BD7CCE037E5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424F5-F9E5-491F-A198-EB3C74451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798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4.png"/><Relationship Id="rId4" Type="http://schemas.openxmlformats.org/officeDocument/2006/relationships/image" Target="../media/image66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4.png"/><Relationship Id="rId4" Type="http://schemas.openxmlformats.org/officeDocument/2006/relationships/image" Target="../media/image67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4.png"/><Relationship Id="rId4" Type="http://schemas.openxmlformats.org/officeDocument/2006/relationships/image" Target="../media/image68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4.png"/><Relationship Id="rId4" Type="http://schemas.openxmlformats.org/officeDocument/2006/relationships/image" Target="../media/image69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4.png"/><Relationship Id="rId4" Type="http://schemas.openxmlformats.org/officeDocument/2006/relationships/image" Target="../media/image70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4.png"/><Relationship Id="rId4" Type="http://schemas.openxmlformats.org/officeDocument/2006/relationships/image" Target="../media/image71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4.png"/><Relationship Id="rId4" Type="http://schemas.openxmlformats.org/officeDocument/2006/relationships/image" Target="../media/image72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4.png"/><Relationship Id="rId4" Type="http://schemas.openxmlformats.org/officeDocument/2006/relationships/image" Target="../media/image73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4.png"/><Relationship Id="rId4" Type="http://schemas.openxmlformats.org/officeDocument/2006/relationships/image" Target="../media/image74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4.png"/><Relationship Id="rId4" Type="http://schemas.openxmlformats.org/officeDocument/2006/relationships/image" Target="../media/image75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4.png"/><Relationship Id="rId4" Type="http://schemas.openxmlformats.org/officeDocument/2006/relationships/image" Target="../media/image76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4.png"/><Relationship Id="rId4" Type="http://schemas.openxmlformats.org/officeDocument/2006/relationships/image" Target="../media/image77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4.png"/><Relationship Id="rId4" Type="http://schemas.openxmlformats.org/officeDocument/2006/relationships/image" Target="../media/image78.JP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2-Video_jour4.mp4" TargetMode="Externa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4.png"/><Relationship Id="rId4" Type="http://schemas.openxmlformats.org/officeDocument/2006/relationships/image" Target="../media/image82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4.png"/><Relationship Id="rId4" Type="http://schemas.openxmlformats.org/officeDocument/2006/relationships/image" Target="../media/image83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4.png"/><Relationship Id="rId4" Type="http://schemas.openxmlformats.org/officeDocument/2006/relationships/image" Target="../media/image84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4.png"/><Relationship Id="rId4" Type="http://schemas.openxmlformats.org/officeDocument/2006/relationships/image" Target="../media/image85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4.png"/><Relationship Id="rId4" Type="http://schemas.openxmlformats.org/officeDocument/2006/relationships/image" Target="../media/image86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4.png"/><Relationship Id="rId4" Type="http://schemas.openxmlformats.org/officeDocument/2006/relationships/image" Target="../media/image87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4.png"/><Relationship Id="rId4" Type="http://schemas.openxmlformats.org/officeDocument/2006/relationships/image" Target="../media/image88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4.png"/><Relationship Id="rId4" Type="http://schemas.openxmlformats.org/officeDocument/2006/relationships/image" Target="../media/image89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4.png"/><Relationship Id="rId4" Type="http://schemas.openxmlformats.org/officeDocument/2006/relationships/image" Target="../media/image90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4.png"/><Relationship Id="rId4" Type="http://schemas.openxmlformats.org/officeDocument/2006/relationships/image" Target="../media/image91.JP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4.png"/><Relationship Id="rId4" Type="http://schemas.openxmlformats.org/officeDocument/2006/relationships/image" Target="../media/image92.JP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4.png"/><Relationship Id="rId4" Type="http://schemas.openxmlformats.org/officeDocument/2006/relationships/image" Target="../media/image93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4.png"/><Relationship Id="rId4" Type="http://schemas.openxmlformats.org/officeDocument/2006/relationships/image" Target="../media/image94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4.png"/><Relationship Id="rId4" Type="http://schemas.openxmlformats.org/officeDocument/2006/relationships/image" Target="../media/image95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4.png"/><Relationship Id="rId4" Type="http://schemas.openxmlformats.org/officeDocument/2006/relationships/image" Target="../media/image96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4.png"/><Relationship Id="rId4" Type="http://schemas.openxmlformats.org/officeDocument/2006/relationships/image" Target="../media/image97.JPG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3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15.xml"/><Relationship Id="rId5" Type="http://schemas.openxmlformats.org/officeDocument/2006/relationships/slide" Target="slide76.xml"/><Relationship Id="rId4" Type="http://schemas.openxmlformats.org/officeDocument/2006/relationships/slide" Target="slide3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2-Video_jour2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4.png"/><Relationship Id="rId4" Type="http://schemas.openxmlformats.org/officeDocument/2006/relationships/image" Target="../media/image43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4.png"/><Relationship Id="rId4" Type="http://schemas.openxmlformats.org/officeDocument/2006/relationships/image" Target="../media/image4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4.png"/><Relationship Id="rId4" Type="http://schemas.openxmlformats.org/officeDocument/2006/relationships/image" Target="../media/image46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4.png"/><Relationship Id="rId4" Type="http://schemas.openxmlformats.org/officeDocument/2006/relationships/image" Target="../media/image47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4.png"/><Relationship Id="rId4" Type="http://schemas.openxmlformats.org/officeDocument/2006/relationships/image" Target="../media/image48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4.png"/><Relationship Id="rId4" Type="http://schemas.openxmlformats.org/officeDocument/2006/relationships/image" Target="../media/image49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4.png"/><Relationship Id="rId4" Type="http://schemas.openxmlformats.org/officeDocument/2006/relationships/image" Target="../media/image50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4.png"/><Relationship Id="rId4" Type="http://schemas.openxmlformats.org/officeDocument/2006/relationships/image" Target="../media/image51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4.png"/><Relationship Id="rId4" Type="http://schemas.openxmlformats.org/officeDocument/2006/relationships/image" Target="../media/image52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4.png"/><Relationship Id="rId4" Type="http://schemas.openxmlformats.org/officeDocument/2006/relationships/image" Target="../media/image53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4.png"/><Relationship Id="rId4" Type="http://schemas.openxmlformats.org/officeDocument/2006/relationships/image" Target="../media/image54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4.png"/><Relationship Id="rId4" Type="http://schemas.openxmlformats.org/officeDocument/2006/relationships/image" Target="../media/image5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4.png"/><Relationship Id="rId4" Type="http://schemas.openxmlformats.org/officeDocument/2006/relationships/image" Target="../media/image56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4.png"/><Relationship Id="rId4" Type="http://schemas.openxmlformats.org/officeDocument/2006/relationships/image" Target="../media/image57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4.png"/><Relationship Id="rId4" Type="http://schemas.openxmlformats.org/officeDocument/2006/relationships/image" Target="../media/image58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4.png"/><Relationship Id="rId4" Type="http://schemas.openxmlformats.org/officeDocument/2006/relationships/image" Target="../media/image59.JP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2-Video_jour3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4.png"/><Relationship Id="rId4" Type="http://schemas.openxmlformats.org/officeDocument/2006/relationships/image" Target="../media/image63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4.png"/><Relationship Id="rId4" Type="http://schemas.openxmlformats.org/officeDocument/2006/relationships/image" Target="../media/image64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4.png"/><Relationship Id="rId4" Type="http://schemas.openxmlformats.org/officeDocument/2006/relationships/image" Target="../media/image6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21BD5FED-BCC6-3494-3AAA-2E5DDD8C33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579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7EBF3E1D-6643-6318-905F-C73932D3BA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27193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D2F804CD-D346-A368-77D1-1998250E6A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978E0D-78FD-51AE-FF53-8A488568B64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5062796-FCDA-C0F1-CAD1-950F79078E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3275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93"/>
    </mc:Choice>
    <mc:Fallback xmlns="">
      <p:transition spd="slow" advTm="99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257A0D4C-4650-0852-5C4B-058F4E5C15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509419-EF47-1CA8-1F65-496337175D4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BB9F833-D0DC-9E83-79A8-73F7DAC9A1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1835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97"/>
    </mc:Choice>
    <mc:Fallback xmlns="">
      <p:transition spd="slow" advTm="93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AFAE82BD-1412-BA2C-D2A6-6770F8B1C9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5B40E3E-E9E4-EDA7-E458-75C64CF7D51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355832D-03D6-CCFE-5E52-0BA82E3D80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4169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2"/>
    </mc:Choice>
    <mc:Fallback xmlns="">
      <p:transition spd="slow" advTm="98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B3D2257A-35C3-8C9F-ACAC-023D3728E9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26DFA9-9C32-E346-DF93-D93BFF1335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0B76977-592F-2F46-323B-7AD8C73B1E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1639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46"/>
    </mc:Choice>
    <mc:Fallback xmlns="">
      <p:transition spd="slow" advTm="99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03D0DEB9-BE45-E7C6-7053-7F2685C7EB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2149A2-9804-CF4B-5A97-0AF788B1887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DE51AB6-3D99-6737-9D9B-C369234E67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5718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54"/>
    </mc:Choice>
    <mc:Fallback xmlns="">
      <p:transition spd="slow" advTm="99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4CF68573-7BFE-762C-9D7F-2747C0FE3D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07A634-CFF9-F690-FE81-3250C6CD771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4F50C7C-8C77-DE3A-C27D-858DCA7038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6327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71"/>
    </mc:Choice>
    <mc:Fallback xmlns="">
      <p:transition spd="slow" advTm="110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15A9C707-1058-9FA2-F71D-9CFBA89C5D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4B7980-0AA0-1767-CBE6-67FEC5BEC68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227017F-F852-5921-6B9E-41A1745A90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5736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83"/>
    </mc:Choice>
    <mc:Fallback xmlns="">
      <p:transition spd="slow" advTm="96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829D0C59-3577-28E8-2F2D-D34443492E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A0B5404-5AAE-9E4B-9D85-642FBD6DA9E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A120C85-4070-DC4E-EDAB-1BCFDA3DCF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0575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88"/>
    </mc:Choice>
    <mc:Fallback xmlns="">
      <p:transition spd="slow" advTm="113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99348219-B208-EA78-3F9A-1FE9F377A7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2696A0D-7AE7-440F-3EFE-0213B7AB244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2B5495E-0168-721D-1970-162D9FA4C2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5685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59"/>
    </mc:Choice>
    <mc:Fallback xmlns="">
      <p:transition spd="slow" advTm="103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945DABBB-DA19-0B93-79F3-960F59E180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3F06FB3-BD29-BF11-963D-83F534F4B2C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625E279-DC56-D749-2ECA-FBC94C967B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4248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19"/>
    </mc:Choice>
    <mc:Fallback xmlns="">
      <p:transition spd="slow" advTm="110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A98F646C-BAEF-E560-20FE-CF1B55438C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08301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3311AFC5-0F76-82CF-00AA-0D9634CD6E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35369D9-2917-3FC2-5D42-48E1D298A0B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AF47459-774F-8999-B516-5EABF75F26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611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51"/>
    </mc:Choice>
    <mc:Fallback xmlns="">
      <p:transition spd="slow" advTm="100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09305375-3555-A84B-4618-B843B82C9E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0007BF5-E8B2-0033-EDF3-8ED1BC06829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C66A6FE-DC30-92D3-108B-6B72ACA7E3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0447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03"/>
    </mc:Choice>
    <mc:Fallback xmlns="">
      <p:transition spd="slow" advTm="101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16D22EE3-5E72-FF40-C06C-CFD7E71CD2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3EF683-926B-17D6-CB69-6EC7EBBF156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DE0B94B-D575-5E79-E47D-95E0C5752B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8942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12"/>
    </mc:Choice>
    <mc:Fallback xmlns="">
      <p:transition spd="slow" advTm="122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B7A24A34-4C07-339B-6F5F-A64907BAB8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9803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282177AB-7C4A-845A-391F-5832886EE9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612115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1DE827F1-50A3-CBA7-0531-EE2F23993C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3393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DC5BB995-BFA3-13CE-668A-516A6F65EB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70E55EAC-3C33-78F7-DBEE-EE4195CF16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11377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CD6BA818-2034-03C1-63C6-1BFF47BED4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2FBDF5B-F233-7386-D73F-CA1A454B798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83A1921-6925-1EFE-A78A-199F9B450C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181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45"/>
    </mc:Choice>
    <mc:Fallback xmlns="">
      <p:transition spd="slow" advTm="82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81E8A97A-72BB-B42B-63C7-F602C65E23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1923611-EEAC-FA13-8C35-F0DDCB901DD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9D9CC28-07CA-0A2C-E19C-0E67E0691B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5516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07"/>
    </mc:Choice>
    <mc:Fallback xmlns="">
      <p:transition spd="slow" advTm="90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D433A889-982D-6C01-DD80-700EE2E2C3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F970EBE-423C-6E9F-6D0A-25CBF51BC3F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BBA18B2-DDD2-FBFB-7AC9-375EC13168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2172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03"/>
    </mc:Choice>
    <mc:Fallback xmlns="">
      <p:transition spd="slow" advTm="99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F17528BB-725D-DE00-61A9-0550989A53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091418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162E3CD7-7AD2-02EE-5848-ABDE8F4399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1E9C13-BB97-0C0C-4CEB-3B4DCC39069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30CB14A-E1B4-BD20-41E3-45040A9747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0864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09"/>
    </mc:Choice>
    <mc:Fallback xmlns="">
      <p:transition spd="slow" advTm="93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EDD00FD1-C7D8-8870-55AB-2FEDEFF07F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270D31-5D72-78A9-F118-CF4126B14AD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78B587A-2C83-3F7C-8EB5-D683F5DCF4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8427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79"/>
    </mc:Choice>
    <mc:Fallback xmlns="">
      <p:transition spd="slow" advTm="102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E5EBF21B-1288-E530-7FC2-4D88918C9B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2B9802-885B-3BDD-6397-5C892FF6534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79DDDAA-B751-5D6F-4272-7B153D6E0F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3839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47"/>
    </mc:Choice>
    <mc:Fallback xmlns="">
      <p:transition spd="slow" advTm="100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AE021AD8-7B67-E7C4-6DDE-6F35D7609D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686033B-628F-2229-D798-77AAD84C27A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C9269BD-23C8-9E47-4439-A46ABDA0C0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3410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90"/>
    </mc:Choice>
    <mc:Fallback xmlns="">
      <p:transition spd="slow" advTm="106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7810C5E2-9868-9B8F-BA22-520ED46AD1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C138F24-1419-82B9-57CA-081B458C268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49BF8EA-0142-75E2-2BF6-7EDC0B128C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251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11"/>
    </mc:Choice>
    <mc:Fallback xmlns="">
      <p:transition spd="slow" advTm="99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1A9C21E9-5448-0EC4-FCA2-220DD89DC2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EAE0937-293A-9C70-D54D-8AB782545CC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7E7D1ED-5928-9B62-5222-923C72F5C7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5177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35"/>
    </mc:Choice>
    <mc:Fallback xmlns="">
      <p:transition spd="slow" advTm="99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419D10FB-27C6-4BEF-4ABE-272ACBB892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D48060B-F44D-EEF6-ACD8-D3B3AAFCAC2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AB3F621-4CA2-CE1F-ADC4-299B69D77B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0769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58"/>
    </mc:Choice>
    <mc:Fallback xmlns="">
      <p:transition spd="slow" advTm="108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38FF32B3-B210-2D09-9769-003A7ADC8B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711446-DA09-CE39-284E-A22DF71B7E4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20307C9-F640-5FB7-5C86-E75D6362D4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4063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08"/>
    </mc:Choice>
    <mc:Fallback xmlns="">
      <p:transition spd="slow" advTm="105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2504D188-FC21-C044-32C8-958B407567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9931E0-9E1F-C82A-C2D9-33245EBB5A7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8296997-D0C4-EA6A-D318-E154A0C9AD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2546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10"/>
    </mc:Choice>
    <mc:Fallback xmlns="">
      <p:transition spd="slow" advTm="110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E8FDFE09-F15B-CD70-3027-2E6F38242B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05BBA96-7174-368A-1056-B813BCA249F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6BC1317-AC78-E518-546A-4E5764F705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2924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64"/>
    </mc:Choice>
    <mc:Fallback xmlns="">
      <p:transition spd="slow" advTm="100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CD8556C0-4738-1FBE-C34F-5A4C2F3E33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095079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1CE3472D-7FC3-64ED-4296-2149C36F96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29AC158-F34A-8B80-0F74-A828689B91B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9DA7A5D-382E-73EE-D1B4-E1BCEE1247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516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32"/>
    </mc:Choice>
    <mc:Fallback xmlns="">
      <p:transition spd="slow" advTm="96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81ED7762-D8D9-64C2-96B0-14D28E4B6C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53E3AE9-0695-05D1-EF69-37D3DE09DA6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1E5CD66-89A4-09FA-88F6-46DB1421D4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7957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05"/>
    </mc:Choice>
    <mc:Fallback xmlns="">
      <p:transition spd="slow" advTm="102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50A5118C-3362-3E04-C487-D81A292D43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0358705-A798-34BF-5C00-5C8B602E81B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7827BC0E-ABDC-7E01-299F-EBDC80E0C9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1147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77"/>
    </mc:Choice>
    <mc:Fallback xmlns="">
      <p:transition spd="slow" advTm="156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83A3CE79-FEFB-A0DC-C7E4-0570E667DB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32897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C70F7A60-FC38-E397-8B6B-3BA4E56853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356780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175BB396-925C-F032-D15E-BDEFCE80F0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211266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D481B1F-73BD-25DC-9696-F608EE7E23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0291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DF4A2A48-B252-C2C5-C211-3C8F783C8C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587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48EFC0D6-8CD3-47CC-9903-76FAAB50C5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27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97509B38-C26B-6801-3636-1CE4E3D07E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9570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9708A69F-7E64-9BC1-4C07-D165F2806A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3117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33AF28A6-CFAD-5AB4-E0F7-E4FD348E7E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6623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B1529404-A3AD-F202-860B-515C00FB68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87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Dessin animé, dessin humoristique&#10;&#10;Description générée automatiquement">
            <a:extLst>
              <a:ext uri="{FF2B5EF4-FFF2-40B4-BE49-F238E27FC236}">
                <a16:creationId xmlns:a16="http://schemas.microsoft.com/office/drawing/2014/main" id="{4BEA18A7-7FA1-B04B-46C0-BDFFA4508A7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554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9291F925-909E-55E9-BD5E-DD740EA502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9499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6E514B8C-B8A4-935F-C670-6E00620599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3576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A21D82A7-E069-DB2E-74DA-6B5FECABD0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750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DA2AE050-FA01-B284-CDB4-35DD9B826A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5321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810F2A75-F457-E487-388D-E1860E62B3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2543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9BE3945F-16CD-7527-C69A-12048C203C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6333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41B41563-9F61-7D55-D415-D1B96BF47D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1778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F9F416FF-071C-7016-78BF-3EBC2DBB09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9664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E52F3E2B-D694-610F-056D-D0968958B1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8242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DC4A62E1-548C-EDA4-A187-2BD31046E2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734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3C2B6E99-7883-CDD8-54E2-68D33CA8D2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E770451-9513-BD8F-CFB0-EDE095BB479A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52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4A01CF51-1E21-C6D3-D34B-030AE09DB3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7193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23D1DB6F-AC65-3396-A3C2-7B78BB6EA1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7179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5B9CF893-AE2D-FA4E-022B-11E3639612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2496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5C0938EE-2204-E77C-0324-C58D03E8F3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1964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4582E5E4-F713-C849-F521-1532CFFDDA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386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C1A264AE-36E7-A86A-BC4D-9F544F58B5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6014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71CB51AB-BBAC-5D9D-B680-6AFA44E7A5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667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0D0746BC-91DE-159F-31E5-7C66A66E2F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5140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4A50A768-E03E-FB0A-5EBC-870DC608F6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7996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BB34726B-E512-2146-F47D-7F544E75D8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860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7DA2E89B-DF50-5E0A-42A3-95615328D7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7040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B3196683-1F6F-FD52-58D7-EAF664B523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7745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5A32DFE1-0968-66FA-4773-0A0BEEBF9B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62249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01633B51-6432-8AE9-8AF0-E6F73C38D2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1789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CB44CCB2-2F46-B1C3-8B9F-C0650228A2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6237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FB134951-DDA3-87BB-718F-486060137B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2232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292BCD66-CB08-F4BC-6D01-E517B66D2F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3284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032F72BC-3B41-456E-7284-82F945A7C9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2447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90C2800E-936E-AF8F-5E8E-DF59E486CF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8705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A6AA0DD7-C6F8-B130-3D93-322C31AA94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4610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C632ADEF-8931-B64C-27DD-45A615026E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088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D7B319D6-B089-86D4-8EE6-636A7D4642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3126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0A08CC7E-439B-6090-7D14-96E323823F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87286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983EB94B-D411-EB23-E593-66817F1D02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8177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03A4A87E-5409-2222-E2EF-B4A305085C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36498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E40CF782-D4D8-4E4F-99C0-75BEB09C2B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4953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CF75759D-531E-0669-FFC4-AC1C12E15A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4833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87B80B18-11F1-79CC-7C7D-2DBE57BA46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37723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AAA46154-6191-040A-2310-22F1004F73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41217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3CEAC0F0-AF93-C3F2-A300-3FF933DF8C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BE1F289C-2588-62B1-6A77-9C93EA09BC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0616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648DFA3A-23FF-F61D-69A3-787B4B2C00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8E93F46-CFAF-E623-04EC-65B3C745970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814EE7-B8AA-20BB-8B40-BD680A7CE4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7960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88"/>
    </mc:Choice>
    <mc:Fallback xmlns="">
      <p:transition spd="slow" advTm="83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02EDCEC7-E34C-6330-D3E4-786437A972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B565F2-7B29-6283-75DF-875456200D6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034E4ED-74A5-DD1C-32FF-D207AE0142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6803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94"/>
    </mc:Choice>
    <mc:Fallback xmlns="">
      <p:transition spd="slow" advTm="94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C8103117-0555-99BE-916E-E1AD16A9D6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64966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D36B90A7-0F17-12AD-66BB-1DD437DD9E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1AF3E1F-D6C5-CEA6-B919-CEC6C4D13AF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D12E8A9-D3D8-9C4F-B4B2-721E9042FF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4221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9"/>
    </mc:Choice>
    <mc:Fallback xmlns="">
      <p:transition spd="slow" advTm="97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83EE0EF0-252C-C549-E4C4-19075408EF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EA64529-9CC7-7811-B70E-D929944CC9E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B67B01-518A-9A35-1F2E-DF4579B9B9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0744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15"/>
    </mc:Choice>
    <mc:Fallback xmlns="">
      <p:transition spd="slow" advTm="94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BDF5AD7A-73F7-B67C-931A-ED2A146D64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4F18078-57E4-6C67-819C-5128A119E38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53D2A70-21CC-19D0-ED0C-408394BD12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8761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7"/>
    </mc:Choice>
    <mc:Fallback xmlns="">
      <p:transition spd="slow" advTm="97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E4D242BD-6927-E8BD-58DF-DE6FC405BF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73BCFB-91F8-F83E-4D0B-2C988277C9F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B22CE6F-A9DE-84D9-3638-C91B254719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9250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40"/>
    </mc:Choice>
    <mc:Fallback xmlns="">
      <p:transition spd="slow" advTm="114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0E0701CF-4CE5-86CA-8CB3-7CA1E5C351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CA55CA-AECE-0CE7-2C6C-38C866C5309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F9D4629-61E5-DF7A-B3B0-0A362D979A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8056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42"/>
    </mc:Choice>
    <mc:Fallback xmlns="">
      <p:transition spd="slow" advTm="96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3B414772-5861-7EC9-267D-86B90412A4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D4DE04B-4A83-B4AD-FA9E-769AF7CBECF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1330BBF-52FC-88C6-0513-2F5B675065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5250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31"/>
    </mc:Choice>
    <mc:Fallback xmlns="">
      <p:transition spd="slow" advTm="99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5689E966-F5BD-31D7-896C-7D3F7592F3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C02BC3-5919-B588-61E8-A6AC41654A7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8C0156E-07F0-403E-371D-AB703A3F65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3050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22"/>
    </mc:Choice>
    <mc:Fallback xmlns="">
      <p:transition spd="slow" advTm="102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76246A8F-D370-3416-5524-E609197C6D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C8FB5CE-F9EE-9EBA-56D2-34B5F5B1A48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A127127-6CFD-DA61-8E9E-3D5D803045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0045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46"/>
    </mc:Choice>
    <mc:Fallback xmlns="">
      <p:transition spd="slow" advTm="87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686C6EEF-52C7-784F-3CEC-07A11977CF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BE71CC-140B-881F-FA91-DDBDE4A6355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721A828-64BD-F75B-25B5-3825B89EFD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5037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39"/>
    </mc:Choice>
    <mc:Fallback xmlns="">
      <p:transition spd="slow" advTm="98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D58A971D-2294-BB1E-987F-8612E3F89C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2CD82A8-9759-C880-FE4E-BCA3D2F8035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55CD452-4C85-5DC7-8F47-37BCB999BC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2301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96"/>
    </mc:Choice>
    <mc:Fallback xmlns="">
      <p:transition spd="slow" advTm="105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AA9E6BB7-A899-E36C-C63D-186757C7EB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28056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E5470B81-AA69-C13E-FDEE-B74EDA04AA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93BF2E8-33E2-E88F-DF24-9EA68C7743C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9043C9A-23BA-2F1F-93C0-B929994ED4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38626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6"/>
    </mc:Choice>
    <mc:Fallback xmlns="">
      <p:transition spd="slow" advTm="97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C8490B26-5547-9237-9C5A-E83A58B5F4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BC8822-A3D5-0986-7C03-786B44413E4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2BD8E4E-27F8-C886-6B6B-52A9742DC0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6037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75"/>
    </mc:Choice>
    <mc:Fallback xmlns="">
      <p:transition spd="slow" advTm="84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0ABD0592-26DD-991C-5EA9-FAD321CDAD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587928-20BB-3929-1247-1A55FAEAABE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D4AED0C5-7305-6328-32D4-7618A446FD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7333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59"/>
    </mc:Choice>
    <mc:Fallback xmlns="">
      <p:transition spd="slow" advTm="94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35107203-E180-B303-B564-2747234E75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825B829-031E-59C6-B0F4-A457B2FA59A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Audio 17">
            <a:hlinkClick r:id="" action="ppaction://media"/>
            <a:extLst>
              <a:ext uri="{FF2B5EF4-FFF2-40B4-BE49-F238E27FC236}">
                <a16:creationId xmlns:a16="http://schemas.microsoft.com/office/drawing/2014/main" id="{E4B47E69-1FE9-B4B2-478A-E4353955D1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5882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727"/>
    </mc:Choice>
    <mc:Fallback xmlns="">
      <p:transition spd="slow" advTm="187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E9AB46CF-16FA-D5CD-AFC8-3FE23CEFC3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36164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1C8B444-4CDB-3025-0E7E-18AC5F7951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9755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3A83188A-81A3-CA6E-0FD9-D5E7327177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43070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5D207012-4054-0311-45C1-80AD20CE8F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44490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5090D979-01CB-E591-F0B0-642ADF4BA4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66342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7895BF3E-D425-E4EC-B7BC-5EE4756EE4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676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471EFA58-4762-999C-76E7-FB7E59DE67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78805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6DC149F9-ABAD-F2E5-2F92-198C58C3C8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64452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4B5069FD-C0CB-188E-69DC-2A7B51C628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29128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0B29BCF4-AB97-5E6E-DBEF-8EE4518573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60179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03D5FE83-6E0F-884E-7F50-AD0369612D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44025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B83DEA55-E8F6-1046-346B-EB5C50138A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86251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EFA6D80F-9169-48A0-E107-E160D7B5D8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93173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99F94A23-D09C-EDBC-3C1F-A39947CD10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5089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5D25D8F6-B78A-401E-B6B7-3E67138977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58118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5743EA5E-C581-7ADD-3B31-2AA60E08BC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67024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650FCDA9-22F0-72A5-C5A5-18D7339BC4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403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F4E834D8-7DAC-76D3-C225-DE13185161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2545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09FC319F-9916-4863-A19A-AD18F6BA0D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0991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4BA378E8-F8F9-0D5F-B18F-0801456DCB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64980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E8474CD4-5B9C-321D-8792-3973FFB393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75227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8BD4A679-A6DA-7C44-066F-4FEED0F079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9921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E787E59E-34AB-56EC-3DF4-A95FA4A490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88050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731AC5AD-1311-44EC-971B-A7AF25CBD5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6876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1A24D0DE-37A9-AC48-9891-37DC89B362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CFBEB43A-2B1A-B84A-C5B1-A2EFB65935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88214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AA4272F6-EE7C-183D-43D4-87494AA078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25F327-F78F-D341-92E5-CF426186B2C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AD16F4A-5EBB-CCB6-DFC3-BCB19186EE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770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67"/>
    </mc:Choice>
    <mc:Fallback xmlns="">
      <p:transition spd="slow" advTm="90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EAB4CCB1-C1ED-12D1-979B-A2B97F1002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AA44BC9-0F91-BB89-58F1-B34F07BCBF5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000791A-0049-D0EE-0CA0-7DA7DFD2C9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3308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0"/>
    </mc:Choice>
    <mc:Fallback xmlns="">
      <p:transition spd="slow" advTm="93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E4D78D72-CD23-A523-E374-C4BADEA968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31088BA-BBAE-012C-40D0-7F5BF209AEB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EC2C2F1-9D55-72F3-9267-436F91CD18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5012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1"/>
    </mc:Choice>
    <mc:Fallback xmlns="">
      <p:transition spd="slow" advTm="98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2638BE-6A64-4240-9360-C619F3E6D4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542221-B694-4AD4-B2FF-929BCB1F35B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26</TotalTime>
  <Words>28</Words>
  <Application>Microsoft Office PowerPoint</Application>
  <PresentationFormat>Affichage à l'écran (4:3)</PresentationFormat>
  <Paragraphs>5</Paragraphs>
  <Slides>136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136</vt:i4>
      </vt:variant>
    </vt:vector>
  </HeadingPairs>
  <TitlesOfParts>
    <vt:vector size="141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6</cp:revision>
  <dcterms:created xsi:type="dcterms:W3CDTF">2024-01-07T05:56:03Z</dcterms:created>
  <dcterms:modified xsi:type="dcterms:W3CDTF">2024-05-15T09:54:34Z</dcterms:modified>
</cp:coreProperties>
</file>