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10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1280E6-80CB-442C-B068-2C95B61C04DD}" v="3" dt="2024-05-15T12:02:05.5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openxmlformats.org/officeDocument/2006/relationships/slide" Target="slides/slide141.xml"/><Relationship Id="rId149" Type="http://schemas.openxmlformats.org/officeDocument/2006/relationships/theme" Target="theme/theme1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50" Type="http://schemas.openxmlformats.org/officeDocument/2006/relationships/tableStyles" Target="tableStyles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137" Type="http://schemas.openxmlformats.org/officeDocument/2006/relationships/slide" Target="slides/slide13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40" Type="http://schemas.openxmlformats.org/officeDocument/2006/relationships/slide" Target="slides/slide137.xml"/><Relationship Id="rId145" Type="http://schemas.openxmlformats.org/officeDocument/2006/relationships/slide" Target="slides/slide14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43" Type="http://schemas.openxmlformats.org/officeDocument/2006/relationships/slide" Target="slides/slide140.xml"/><Relationship Id="rId148" Type="http://schemas.openxmlformats.org/officeDocument/2006/relationships/viewProps" Target="viewProps.xml"/><Relationship Id="rId151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slide" Target="slides/slide143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52" Type="http://schemas.microsoft.com/office/2015/10/relationships/revisionInfo" Target="revisionInfo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3" Type="http://schemas.openxmlformats.org/officeDocument/2006/relationships/slideMaster" Target="slideMasters/slide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191280E6-80CB-442C-B068-2C95B61C04DD}"/>
    <pc:docChg chg="modSld">
      <pc:chgData name="BELLEMIN SANDRA" userId="5fe4e071-d3f4-40df-970f-ee8fcf898346" providerId="ADAL" clId="{191280E6-80CB-442C-B068-2C95B61C04DD}" dt="2024-05-15T12:02:05.592" v="2"/>
      <pc:docMkLst>
        <pc:docMk/>
      </pc:docMkLst>
      <pc:sldChg chg="modSp">
        <pc:chgData name="BELLEMIN SANDRA" userId="5fe4e071-d3f4-40df-970f-ee8fcf898346" providerId="ADAL" clId="{191280E6-80CB-442C-B068-2C95B61C04DD}" dt="2024-05-15T12:01:29.812" v="0"/>
        <pc:sldMkLst>
          <pc:docMk/>
          <pc:sldMk cId="2979410566" sldId="318"/>
        </pc:sldMkLst>
        <pc:picChg chg="mod">
          <ac:chgData name="BELLEMIN SANDRA" userId="5fe4e071-d3f4-40df-970f-ee8fcf898346" providerId="ADAL" clId="{191280E6-80CB-442C-B068-2C95B61C04DD}" dt="2024-05-15T12:01:29.812" v="0"/>
          <ac:picMkLst>
            <pc:docMk/>
            <pc:sldMk cId="2979410566" sldId="318"/>
            <ac:picMk id="2" creationId="{9BABC47E-97BD-D84C-6CD6-5ECF75D18602}"/>
          </ac:picMkLst>
        </pc:picChg>
      </pc:sldChg>
      <pc:sldChg chg="modSp">
        <pc:chgData name="BELLEMIN SANDRA" userId="5fe4e071-d3f4-40df-970f-ee8fcf898346" providerId="ADAL" clId="{191280E6-80CB-442C-B068-2C95B61C04DD}" dt="2024-05-15T12:01:48.287" v="1"/>
        <pc:sldMkLst>
          <pc:docMk/>
          <pc:sldMk cId="2539046233" sldId="358"/>
        </pc:sldMkLst>
        <pc:picChg chg="mod">
          <ac:chgData name="BELLEMIN SANDRA" userId="5fe4e071-d3f4-40df-970f-ee8fcf898346" providerId="ADAL" clId="{191280E6-80CB-442C-B068-2C95B61C04DD}" dt="2024-05-15T12:01:48.287" v="1"/>
          <ac:picMkLst>
            <pc:docMk/>
            <pc:sldMk cId="2539046233" sldId="358"/>
            <ac:picMk id="2" creationId="{52D1814C-0AC3-12D0-1A94-EC65DEA50E31}"/>
          </ac:picMkLst>
        </pc:picChg>
      </pc:sldChg>
      <pc:sldChg chg="modSp">
        <pc:chgData name="BELLEMIN SANDRA" userId="5fe4e071-d3f4-40df-970f-ee8fcf898346" providerId="ADAL" clId="{191280E6-80CB-442C-B068-2C95B61C04DD}" dt="2024-05-15T12:02:05.592" v="2"/>
        <pc:sldMkLst>
          <pc:docMk/>
          <pc:sldMk cId="3004220359" sldId="378"/>
        </pc:sldMkLst>
        <pc:picChg chg="mod">
          <ac:chgData name="BELLEMIN SANDRA" userId="5fe4e071-d3f4-40df-970f-ee8fcf898346" providerId="ADAL" clId="{191280E6-80CB-442C-B068-2C95B61C04DD}" dt="2024-05-15T12:02:05.592" v="2"/>
          <ac:picMkLst>
            <pc:docMk/>
            <pc:sldMk cId="3004220359" sldId="378"/>
            <ac:picMk id="2" creationId="{3C98EEDC-B1C4-F433-45FE-3E3F99EA097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F0A9C-D359-448C-864C-65C3C65008E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334BC-0C71-43E9-BCB2-608A5D3C1B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6978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F0A9C-D359-448C-864C-65C3C65008E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334BC-0C71-43E9-BCB2-608A5D3C1B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5004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F0A9C-D359-448C-864C-65C3C65008E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334BC-0C71-43E9-BCB2-608A5D3C1B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5982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F0A9C-D359-448C-864C-65C3C65008E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334BC-0C71-43E9-BCB2-608A5D3C1B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616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F0A9C-D359-448C-864C-65C3C65008E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334BC-0C71-43E9-BCB2-608A5D3C1B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7466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F0A9C-D359-448C-864C-65C3C65008E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334BC-0C71-43E9-BCB2-608A5D3C1B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8320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F0A9C-D359-448C-864C-65C3C65008E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334BC-0C71-43E9-BCB2-608A5D3C1B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3060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F0A9C-D359-448C-864C-65C3C65008E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334BC-0C71-43E9-BCB2-608A5D3C1B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055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F0A9C-D359-448C-864C-65C3C65008E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334BC-0C71-43E9-BCB2-608A5D3C1B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2723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F0A9C-D359-448C-864C-65C3C65008E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334BC-0C71-43E9-BCB2-608A5D3C1B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7667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F0A9C-D359-448C-864C-65C3C65008E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334BC-0C71-43E9-BCB2-608A5D3C1B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4231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DF0A9C-D359-448C-864C-65C3C65008E9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334BC-0C71-43E9-BCB2-608A5D3C1B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5796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4-Video_jour3.mp4" TargetMode="Externa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7.png"/><Relationship Id="rId4" Type="http://schemas.openxmlformats.org/officeDocument/2006/relationships/image" Target="../media/image67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7.png"/><Relationship Id="rId4" Type="http://schemas.openxmlformats.org/officeDocument/2006/relationships/image" Target="../media/image68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7.png"/><Relationship Id="rId4" Type="http://schemas.openxmlformats.org/officeDocument/2006/relationships/image" Target="../media/image69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7.png"/><Relationship Id="rId4" Type="http://schemas.openxmlformats.org/officeDocument/2006/relationships/image" Target="../media/image70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47.png"/><Relationship Id="rId4" Type="http://schemas.openxmlformats.org/officeDocument/2006/relationships/image" Target="../media/image71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7.png"/><Relationship Id="rId4" Type="http://schemas.openxmlformats.org/officeDocument/2006/relationships/image" Target="../media/image72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47.png"/><Relationship Id="rId4" Type="http://schemas.openxmlformats.org/officeDocument/2006/relationships/image" Target="../media/image73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7.png"/><Relationship Id="rId4" Type="http://schemas.openxmlformats.org/officeDocument/2006/relationships/image" Target="../media/image74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47.png"/><Relationship Id="rId4" Type="http://schemas.openxmlformats.org/officeDocument/2006/relationships/image" Target="../media/image75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47.png"/><Relationship Id="rId4" Type="http://schemas.openxmlformats.org/officeDocument/2006/relationships/image" Target="../media/image76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7.png"/><Relationship Id="rId4" Type="http://schemas.openxmlformats.org/officeDocument/2006/relationships/image" Target="../media/image77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7.png"/><Relationship Id="rId4" Type="http://schemas.openxmlformats.org/officeDocument/2006/relationships/image" Target="../media/image78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47.png"/><Relationship Id="rId4" Type="http://schemas.openxmlformats.org/officeDocument/2006/relationships/image" Target="../media/image79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47.png"/><Relationship Id="rId4" Type="http://schemas.openxmlformats.org/officeDocument/2006/relationships/image" Target="../media/image80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47.png"/><Relationship Id="rId4" Type="http://schemas.openxmlformats.org/officeDocument/2006/relationships/image" Target="../media/image81.JP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47.png"/><Relationship Id="rId4" Type="http://schemas.openxmlformats.org/officeDocument/2006/relationships/image" Target="../media/image82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4-Video_jour4.mp4" TargetMode="External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47.png"/><Relationship Id="rId4" Type="http://schemas.openxmlformats.org/officeDocument/2006/relationships/image" Target="../media/image86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47.png"/><Relationship Id="rId4" Type="http://schemas.openxmlformats.org/officeDocument/2006/relationships/image" Target="../media/image87.JP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47.png"/><Relationship Id="rId4" Type="http://schemas.openxmlformats.org/officeDocument/2006/relationships/image" Target="../media/image88.JP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47.png"/><Relationship Id="rId4" Type="http://schemas.openxmlformats.org/officeDocument/2006/relationships/image" Target="../media/image89.JP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47.png"/><Relationship Id="rId4" Type="http://schemas.openxmlformats.org/officeDocument/2006/relationships/image" Target="../media/image90.JP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47.png"/><Relationship Id="rId4" Type="http://schemas.openxmlformats.org/officeDocument/2006/relationships/image" Target="../media/image91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47.png"/><Relationship Id="rId4" Type="http://schemas.openxmlformats.org/officeDocument/2006/relationships/image" Target="../media/image92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47.png"/><Relationship Id="rId4" Type="http://schemas.openxmlformats.org/officeDocument/2006/relationships/image" Target="../media/image93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47.png"/><Relationship Id="rId4" Type="http://schemas.openxmlformats.org/officeDocument/2006/relationships/image" Target="../media/image94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47.png"/><Relationship Id="rId4" Type="http://schemas.openxmlformats.org/officeDocument/2006/relationships/image" Target="../media/image95.JP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47.png"/><Relationship Id="rId4" Type="http://schemas.openxmlformats.org/officeDocument/2006/relationships/image" Target="../media/image96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47.png"/><Relationship Id="rId4" Type="http://schemas.openxmlformats.org/officeDocument/2006/relationships/image" Target="../media/image97.JP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47.png"/><Relationship Id="rId4" Type="http://schemas.openxmlformats.org/officeDocument/2006/relationships/image" Target="../media/image98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47.png"/><Relationship Id="rId4" Type="http://schemas.openxmlformats.org/officeDocument/2006/relationships/image" Target="../media/image99.JP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47.png"/><Relationship Id="rId4" Type="http://schemas.openxmlformats.org/officeDocument/2006/relationships/image" Target="../media/image100.JP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47.png"/><Relationship Id="rId4" Type="http://schemas.openxmlformats.org/officeDocument/2006/relationships/image" Target="../media/image101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4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22.xml"/><Relationship Id="rId5" Type="http://schemas.openxmlformats.org/officeDocument/2006/relationships/slide" Target="slide82.xml"/><Relationship Id="rId4" Type="http://schemas.openxmlformats.org/officeDocument/2006/relationships/slide" Target="slide4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4-Video_jour2.mp4" TargetMode="Externa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7.png"/><Relationship Id="rId4" Type="http://schemas.openxmlformats.org/officeDocument/2006/relationships/image" Target="../media/image46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7.png"/><Relationship Id="rId4" Type="http://schemas.openxmlformats.org/officeDocument/2006/relationships/image" Target="../media/image48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7.png"/><Relationship Id="rId4" Type="http://schemas.openxmlformats.org/officeDocument/2006/relationships/image" Target="../media/image49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7.png"/><Relationship Id="rId4" Type="http://schemas.openxmlformats.org/officeDocument/2006/relationships/image" Target="../media/image50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7.png"/><Relationship Id="rId4" Type="http://schemas.openxmlformats.org/officeDocument/2006/relationships/image" Target="../media/image51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7.png"/><Relationship Id="rId4" Type="http://schemas.openxmlformats.org/officeDocument/2006/relationships/image" Target="../media/image52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7.png"/><Relationship Id="rId4" Type="http://schemas.openxmlformats.org/officeDocument/2006/relationships/image" Target="../media/image53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7.png"/><Relationship Id="rId4" Type="http://schemas.openxmlformats.org/officeDocument/2006/relationships/image" Target="../media/image54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7.png"/><Relationship Id="rId4" Type="http://schemas.openxmlformats.org/officeDocument/2006/relationships/image" Target="../media/image55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7.png"/><Relationship Id="rId4" Type="http://schemas.openxmlformats.org/officeDocument/2006/relationships/image" Target="../media/image56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7.png"/><Relationship Id="rId4" Type="http://schemas.openxmlformats.org/officeDocument/2006/relationships/image" Target="../media/image57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7.png"/><Relationship Id="rId4" Type="http://schemas.openxmlformats.org/officeDocument/2006/relationships/image" Target="../media/image58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7.png"/><Relationship Id="rId4" Type="http://schemas.openxmlformats.org/officeDocument/2006/relationships/image" Target="../media/image59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7.png"/><Relationship Id="rId4" Type="http://schemas.openxmlformats.org/officeDocument/2006/relationships/image" Target="../media/image60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47.png"/><Relationship Id="rId4" Type="http://schemas.openxmlformats.org/officeDocument/2006/relationships/image" Target="../media/image61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7.png"/><Relationship Id="rId4" Type="http://schemas.openxmlformats.org/officeDocument/2006/relationships/image" Target="../media/image62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EEAF09DE-EB1E-28C1-F691-88A2B958DF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7148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AF97CA3F-A610-31ED-DD13-1D144A3C9E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499044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06F06FA8-0238-025E-6731-2E7A26DDE0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978381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94A1385F-D62E-5366-9A1A-E9D17D30E5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27088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1B1C1C2A-23C1-F806-8947-B97E6DCFC8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773435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38F917A4-DF1D-5323-818B-02F84E1EBF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52D1814C-0AC3-12D0-1A94-EC65DEA50E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046233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41A55619-ED16-E433-40F9-1CA5E77A2F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418E7C6-FFEA-FFDE-7992-4EB21B13C00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128C5C7-A252-165E-0EA3-24109F8E4E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7908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76"/>
    </mc:Choice>
    <mc:Fallback xmlns="">
      <p:transition spd="slow" advTm="83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8C29976E-0BFC-6F2E-7C36-B5DC4A6F0A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2B5D4BD-10B2-D5C5-6B8B-EC13E99F89C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F616330-977D-CC60-F040-E03D62827E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1832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58"/>
    </mc:Choice>
    <mc:Fallback xmlns="">
      <p:transition spd="slow" advTm="86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288A19CF-A269-5C6B-1713-37CD17E90A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F563785-5044-3C1B-521B-77BCA667F35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EF9B325-775E-EEB9-B4CD-7E2BD84C63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7201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45"/>
    </mc:Choice>
    <mc:Fallback xmlns="">
      <p:transition spd="slow" advTm="96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12A180C0-4154-930E-FB47-C194766B07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A1C9237-C9E9-6FE4-F33A-CA64B820569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16C7757-EFCB-9E82-1EED-CB783164F1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99568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56"/>
    </mc:Choice>
    <mc:Fallback xmlns="">
      <p:transition spd="slow" advTm="95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EB38C209-98B7-63F0-A761-2AC4420561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17509FF-D0B7-98A9-5E95-5294FE460E0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7181CE0-2A81-6A5E-35E1-D24339CDD2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5614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07"/>
    </mc:Choice>
    <mc:Fallback xmlns="">
      <p:transition spd="slow" advTm="92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0325401-A893-930B-2B65-4C479703FC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3A88A02-3C4C-4632-2EB5-CC153454ED6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E4BE29A2-3B4E-38BE-EBEA-BE24D590E0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6697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45"/>
    </mc:Choice>
    <mc:Fallback xmlns="">
      <p:transition spd="slow" advTm="93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AB753BE4-B446-EA50-27FA-5DBB136717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5298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C227B7F7-17A2-1A83-C00C-A5C429C292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064636F-7AF9-B1DD-376D-1A32C15E95C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81A1A6BF-3883-DBB3-CEEA-6403280CB3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25473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78"/>
    </mc:Choice>
    <mc:Fallback xmlns="">
      <p:transition spd="slow" advTm="99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086B0494-2277-F959-29F1-955240F093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D32518A-DB30-45BE-3E9C-71226A4DE3A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67FC041-0FC4-6F3F-270D-465EE4E766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5546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41"/>
    </mc:Choice>
    <mc:Fallback xmlns="">
      <p:transition spd="slow" advTm="100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2869AA0C-A0D6-A0A9-F888-0A7BF48CE8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D90586-DDDB-9777-EB12-54C8509A398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F372979-9E9C-831C-35ED-13B29FDA53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13814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78"/>
    </mc:Choice>
    <mc:Fallback xmlns="">
      <p:transition spd="slow" advTm="107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142520B0-3753-6058-DB21-76C2257C5A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100289F-36A7-89C8-A392-E13640D9CFB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705FAA8-27AD-9470-0556-216AA33FFA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273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73"/>
    </mc:Choice>
    <mc:Fallback xmlns="">
      <p:transition spd="slow" advTm="93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8C8CA518-6499-2033-F3F2-C31F1D111D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B75209-C320-8D81-7726-F66DD0059E5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F76F073-478B-385A-C483-F4D65E1DFB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4690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49"/>
    </mc:Choice>
    <mc:Fallback xmlns="">
      <p:transition spd="slow" advTm="95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B74B1DB8-137D-11CE-E1B2-F62C731E25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1F8996B-3C21-B002-4495-1883460E9DF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960AF19-7942-2A4C-EC4A-79918A11D0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68187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07"/>
    </mc:Choice>
    <mc:Fallback xmlns="">
      <p:transition spd="slow" advTm="103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0BB1B7F4-2D70-1F35-F7BA-AB205F5AD4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DCE1DB6-D3CB-5042-3FB1-B4CEEA6D6EB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3D99706-DFF4-6B4B-0FC1-57860C3339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486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75"/>
    </mc:Choice>
    <mc:Fallback xmlns="">
      <p:transition spd="slow" advTm="94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DD72538E-9B3C-0660-351B-9809B1F0CA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2AB636A-6C43-27F2-6BFC-AA7621E384E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54354F0-E666-7562-FA44-7B247037D4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1606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9"/>
    </mc:Choice>
    <mc:Fallback xmlns="">
      <p:transition spd="slow" advTm="100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9BDCFC5F-525E-909B-A9A8-B0472BD70A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FD691D1-B64C-28E4-314E-4068663ACA1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1A8609F-6E3C-28EE-C2A1-44A7175D89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8002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18"/>
    </mc:Choice>
    <mc:Fallback xmlns="">
      <p:transition spd="slow" advTm="97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846F95C1-EDA9-4366-70C6-0407567B52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F31A5C8-5958-2CBE-E769-CF5042231FA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D5A034B-86B0-081B-E3FB-8B32C0D4B6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9805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09"/>
    </mc:Choice>
    <mc:Fallback xmlns="">
      <p:transition spd="slow" advTm="132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D9AB820F-7246-ED0D-EF2E-AFD2B9B2A4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181699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A01DFE38-27FE-9E99-F615-6A6DE07C0D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54936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EDD3B0B7-B8A3-E4D9-CAA7-A398DCEC42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460148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C834203D-DE76-9C57-A30A-15BA383204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365097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C3D6E22B-01FF-7B96-C468-2329E27CF0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3C98EEDC-B1C4-F433-45FE-3E3F99EA09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220359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021CA4BA-24FE-3563-51B7-CC67EA9226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7748483-7630-E7E1-8416-665AAB502AD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DCF9560-A79A-C076-1221-96C7BB573B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1210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40"/>
    </mc:Choice>
    <mc:Fallback xmlns="">
      <p:transition spd="slow" advTm="92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9283CEF6-487D-8D0C-1779-85F21560D6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A4DBF6-AFF7-BF14-211A-0BE298C9299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212CB94-CC9A-7291-27CE-6EAC5A60F4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4544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61"/>
    </mc:Choice>
    <mc:Fallback xmlns="">
      <p:transition spd="slow" advTm="92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9FBA222A-203D-9B11-C426-F38A02E460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0AA41A4-4207-6042-3484-EC8EB170921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DC7A0B2-5392-C045-E069-93C122DE08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1163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87"/>
    </mc:Choice>
    <mc:Fallback xmlns="">
      <p:transition spd="slow" advTm="97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772762C3-28C6-55A5-86CF-6B524CC616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709126-C2AB-F7FB-CF85-16084C8E762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B47A075-607C-EFDD-2B59-FE50FD9C27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035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45"/>
    </mc:Choice>
    <mc:Fallback xmlns="">
      <p:transition spd="slow" advTm="96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427F9EFB-6705-E01C-EDF1-0A65883779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B5F3A8-836E-AFFB-AC2E-00205A23322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EDEFB5A-ECD4-5D9D-3BD9-B445E2BE09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2809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55"/>
    </mc:Choice>
    <mc:Fallback xmlns="">
      <p:transition spd="slow" advTm="101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82B99B6D-038E-F0EF-5B30-4435425CEB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0C75EE6-5085-CD08-B9B0-F42F58E70D2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C113016-D619-8973-B5A2-02555DA71A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6225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07"/>
    </mc:Choice>
    <mc:Fallback xmlns="">
      <p:transition spd="slow" advTm="95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A77A6DAF-9391-FD9A-EB13-B49DC2B372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597301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CDF3AD97-6425-C708-67C4-89FFAA8760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5D6A80-5C59-126E-97F8-9F85174CEB8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5ECDA5E-2A70-8C3F-13D3-9BF64ABF76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1874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44"/>
    </mc:Choice>
    <mc:Fallback xmlns="">
      <p:transition spd="slow" advTm="98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E450DA39-3FEB-F9BE-1E48-0B41999307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34665BF-FE49-7359-DEBF-DDDD359DDF7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42A1703-4745-E80B-6270-54EC57E386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6553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63"/>
    </mc:Choice>
    <mc:Fallback xmlns="">
      <p:transition spd="slow" advTm="90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F05DDB8D-D906-32A2-1E95-E08E5827B8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51E97C2-94ED-0C94-58D8-D49CE7DA2B0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B7C21DC-B24B-E6C7-7BA7-EEA8E8FEB6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6823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19"/>
    </mc:Choice>
    <mc:Fallback xmlns="">
      <p:transition spd="slow" advTm="97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919BF024-68ED-9CC0-181F-B8E56EB007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26FAC30-DE9A-2389-D401-306E28DC87A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4BCFD0D-B8CD-AC8D-7E16-8858E0B5DC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5604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94"/>
    </mc:Choice>
    <mc:Fallback xmlns="">
      <p:transition spd="slow" advTm="88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7E1CCB6A-20B4-85CE-AD8A-AEBF8F2C37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C485A7B-00AA-4EB1-D799-4D4066C8936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5964A14-7BB9-91F7-F8B6-32F39F4792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1079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82"/>
    </mc:Choice>
    <mc:Fallback xmlns="">
      <p:transition spd="slow" advTm="98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BEB75296-C3FA-108C-81BC-BA2F3ACD22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3C0C7B3-4CC9-22B8-87CC-896A6C75705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4174D7A-73AE-3647-405D-954D20FC0B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2233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12"/>
    </mc:Choice>
    <mc:Fallback xmlns="">
      <p:transition spd="slow" advTm="97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D03C9716-A7F2-A70C-EE60-2E14D707DF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D19E11D-03C4-1834-01A8-3C7FAC912F1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92E792D-1094-4C42-EB90-B31593A467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4167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94"/>
    </mc:Choice>
    <mc:Fallback xmlns="">
      <p:transition spd="slow" advTm="95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C77E1A26-EF19-0C60-90D4-CF38C051B1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05F74C-BDD5-D4A5-1190-D9D463AC9D4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44B0400-3790-57BE-EAC8-E784B29D5E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7511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01"/>
    </mc:Choice>
    <mc:Fallback xmlns="">
      <p:transition spd="slow" advTm="99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65371AF3-6396-9222-222A-FCFE7618C9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07A2558-B6BE-E456-AABD-2A91372F010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98E69F9-C961-C411-0B92-64F51F8760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0301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91"/>
    </mc:Choice>
    <mc:Fallback xmlns="">
      <p:transition spd="slow" advTm="103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1663BC8C-A43F-0C97-5652-1DB37FF0D6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77BE34F-3312-9835-547B-279FAAF7BF7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6C1E020-7467-6D7A-8C29-E771BA385F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10331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905"/>
    </mc:Choice>
    <mc:Fallback xmlns="">
      <p:transition spd="slow" advTm="149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1CF012D1-5E9B-3592-7CE6-740074D9A6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901036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3341C612-E168-E14F-8A0A-26953F4554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22243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E001B67F-7FEE-9370-221C-A90865CC10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455192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554B82C3-81B0-F791-0BC6-1A9304A0BA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176682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6FB60592-0225-1B9D-B725-D67B63CDDD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8827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EF5671EA-F040-1116-B28C-38EDE14078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2035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1A10B5CE-E924-0756-95EB-40B762DA72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5017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8FD0FDF1-9657-80E1-B7C2-5AA1B9BC00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9851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3CB25BD7-B8C5-0907-DB12-3359358F97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8400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41A483C3-0E1C-0C75-1A7F-9B4B9A8DB3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424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animé, dessin humoristique&#10;&#10;Description générée automatiquement">
            <a:extLst>
              <a:ext uri="{FF2B5EF4-FFF2-40B4-BE49-F238E27FC236}">
                <a16:creationId xmlns:a16="http://schemas.microsoft.com/office/drawing/2014/main" id="{D889E33F-6856-0557-93D1-9BCA6F859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" y="0"/>
            <a:ext cx="91270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7521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2F5B8372-EC55-A0E6-ABD6-AE32AC6172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5992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AED5EC0C-1B9C-97E3-752A-B34698476A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6844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6E6792D7-9170-DBF6-E705-743ADABD99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2246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FDD8C1F4-7F36-3921-A97F-F3E5E15890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7885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A455A676-A2E7-E898-547E-B7B4EDD2DD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7779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CFCA9BF2-D1E5-EC50-EE99-03621FA8AB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6595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70BE6219-AB3F-44F4-58A3-4B1E08E37A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1325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9D0D8135-258F-AFD8-401C-149DD67D26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3841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A012CE60-0C03-5A4D-C7AA-5FD5378BEE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3924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A97E5ABC-F5E1-93C4-3821-1CB6F4398D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196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4EFB10BB-A0E1-4C0F-55A1-573224450C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BFABEADA-ACB8-F4A6-5C3B-EAA8D49C66FB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9279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6D480C8C-58B1-E911-69DB-94D7FC2119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5716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4742C710-7502-32E7-DD17-8C28CB667D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8325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B356CECE-CF4E-F627-C04B-C4882E2A74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0418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AADC75EC-F5D1-00AB-D91E-35CF965ACD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5677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08131715-74D6-6E5B-4094-3AFC201CF9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8096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692D1B6E-DCAB-5EF4-88E3-EE612B6AFC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956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3BE9ADCA-DC4B-0032-35C9-21ADDDE53E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08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7838FDBA-79BB-BC13-E31A-C691D48878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4033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989A0FF5-791A-09D1-7CBA-F6434D3154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4996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0586E4AC-8760-DD38-484E-E484D11EF4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563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A775FFF0-1BCF-797A-7FAF-E2F41ED9A0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5425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09E7948-14BC-6824-1B7B-02FFA0BA18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6270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58FF638-106D-45B1-4F27-287979E44B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890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673DE2D9-BD15-82E3-F551-90A0A32954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02005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4F139523-FB6F-CA59-A4A5-8E556619EC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59271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2EF12515-E829-64DF-E241-48E004E58C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8053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B9E0876B-CB80-4C26-9636-E2E16CDE67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55347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A421FC06-C362-F416-098E-E30120B3D2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22952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175C2D0F-513D-A97B-83A1-9277791950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52327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159B276C-1647-0E5D-99E8-2DEE0B5B47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4726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8B6B1737-CCBC-C5C0-AA53-AF6E68720A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045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BE93BD08-C7BF-C770-DDEF-0D7AA53E94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2381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566DC60F-01CA-F4A7-A5D8-7DBA5C10AF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97229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62131056-E7F0-4785-A9EA-E6FDDFC1B0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95437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A517E142-0F4E-1B79-7361-D2C8EC1622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32581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86976934-87A3-BDE4-E307-078D0D7E06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65899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EB7095F3-C250-1585-6901-A8B63C38B9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43698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10107D99-8E45-A219-B284-DAA505F531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83052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ED833C18-70C1-C310-AD3D-EF37FA894F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43598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2D3469CE-BF22-1D9D-BC0A-46B3A806BD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25588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831B078E-9C8D-B4CD-7318-11855FF872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39380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1581AAA7-2139-8DA2-70D1-02393DF74D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856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BDB9F0AE-341A-B8B6-1900-C4917A9972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00418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E8E13377-297D-EB09-78FF-D37A09CD56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4500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E72FCACB-150A-A954-92E9-B31E2AEDC7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91070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538563FF-D5C0-4723-8B1B-C0B3A9228A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2575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02FDAC90-FED8-1416-A758-21173744F0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9BABC47E-97BD-D84C-6CD6-5ECF75D186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41056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BA827DF2-1908-B640-1266-6D040F0FC9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34A88E-FBB1-5980-667E-D6AAA2946E4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E5DD909-CE4E-432A-AB41-C0C7F8099E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8999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3"/>
    </mc:Choice>
    <mc:Fallback xmlns="">
      <p:transition spd="slow" advTm="96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F95B97BC-ADDD-9BAB-E9F8-1096B677A4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36B1B47-0B55-9317-AF04-D15AA69DF55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205DEE2-C6E6-41C5-AA50-9CF9D3547C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8385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58"/>
    </mc:Choice>
    <mc:Fallback xmlns="">
      <p:transition spd="slow" advTm="89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3E985791-B4FA-0653-B9A3-85456A21A1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A17A688-28C3-156F-3431-7CB287D92D9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51AF796-7D2F-A4D3-78FB-7805893525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8893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52"/>
    </mc:Choice>
    <mc:Fallback xmlns="">
      <p:transition spd="slow" advTm="93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3D5D6392-1A3D-2900-109A-0BA206A139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B594250-8263-FD79-DB77-359D63AFC90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C37983E-CD69-06D9-DD93-FA8729BE39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1903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01"/>
    </mc:Choice>
    <mc:Fallback xmlns="">
      <p:transition spd="slow" advTm="89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A06B64A6-15D5-3351-A034-970C11FF10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2958463-238F-430A-017F-405AB5DBA80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47F89FE-FBAC-7928-4E89-4A7FE4B317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7763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09"/>
    </mc:Choice>
    <mc:Fallback xmlns="">
      <p:transition spd="slow" advTm="98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57C9AEE9-BCA4-D8F2-73EA-6232B6B295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BA1BE1A-508A-4D07-52DF-B3C16475E8F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CCEB047-7B31-C926-2261-4F38312863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0115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52"/>
    </mc:Choice>
    <mc:Fallback xmlns="">
      <p:transition spd="slow" advTm="97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A803AE4D-367C-755B-B718-B350913B0E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04782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3D56A681-475C-E517-532A-4D6101864D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B6C89EF-9FC5-6A56-36EC-43C418F7041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2D7202E-CBF0-495D-9C6B-4CED5527E7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4440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10"/>
    </mc:Choice>
    <mc:Fallback xmlns="">
      <p:transition spd="slow" advTm="94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AF64C078-0FCE-878C-F024-5E97EC545D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D00B250-9B69-D179-D7C6-89A4BFA2F7A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F192F6D-4804-7125-E39D-09C08E447E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2913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85"/>
    </mc:Choice>
    <mc:Fallback xmlns="">
      <p:transition spd="slow" advTm="99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833BFB61-990B-FA2A-1ABC-51DFEB2672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259CD16-F00B-A280-3BED-7BA67938717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45B231B-0042-B4F1-87F0-F5DCB29392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8795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71"/>
    </mc:Choice>
    <mc:Fallback xmlns="">
      <p:transition spd="slow" advTm="99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E603A6AB-3C3D-BAAB-BCF0-A318DA74D0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8DE0F68-0CF5-E87B-F5C8-684F5866A00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5BCAA21-46FA-69A2-DC41-4ABC9E1DA3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4372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4"/>
    </mc:Choice>
    <mc:Fallback xmlns="">
      <p:transition spd="slow" advTm="100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53937680-E50B-C35D-85E3-EBA67A062C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FC060B6-72D1-7A7B-0A72-0EC3E08DBBF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FF6D8D4-1892-34FD-F891-7EBEE0210C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7961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40"/>
    </mc:Choice>
    <mc:Fallback xmlns="">
      <p:transition spd="slow" advTm="97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4728A139-782C-D947-FAC4-DCDF01DD78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0AB3A9B-125F-E6C9-24A3-BB2E563FC71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B3E1029-77AE-88FA-FFBA-10589201EC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7542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71"/>
    </mc:Choice>
    <mc:Fallback xmlns="">
      <p:transition spd="slow" advTm="97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3E2CE570-D66A-8334-5DB0-8B85180438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55F0FC1-8462-4C15-7D71-22C44A9D717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5961AB5-0A38-0738-A215-CB2C435180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991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84"/>
    </mc:Choice>
    <mc:Fallback xmlns="">
      <p:transition spd="slow" advTm="111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A3E4C9B5-3BA8-A37F-C4C5-0AAD0F0E2B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86C73C4-ED5A-FE82-746E-34134485EA1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46A7AEC-B4C7-E58D-C44D-4A35EDDA22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7326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77"/>
    </mc:Choice>
    <mc:Fallback xmlns="">
      <p:transition spd="slow" advTm="88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1BAFD6B1-9120-2D3C-BF10-C1E19E9837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D6AA269-7B62-A18D-4396-66D1C4DA78A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6A92603-AEF5-E3D7-3F45-B59F988976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0567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32"/>
    </mc:Choice>
    <mc:Fallback xmlns="">
      <p:transition spd="slow" advTm="97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D9DE92FC-A11E-7378-C9B6-0BF1518A8D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EF23F8-7E4F-C8BE-A3D2-F9D941EF3DE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76CD7361-8C64-5CEC-59C5-FE8AFDF873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57525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21"/>
    </mc:Choice>
    <mc:Fallback xmlns="">
      <p:transition spd="slow" advTm="145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4E9B6A2D-38E7-1508-9243-F829A8F3F7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23375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AB24C2BB-BD1A-BD04-34F1-E7ED442DD0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06294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787B1163-506C-56E9-D32D-4B8967C45C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2207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0727B1AF-21A0-6A2F-6A29-AFF1222662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95521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FF350FA6-2557-31AD-E792-2852A448B6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27583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84AEBBFB-4E18-5F7D-7FAC-BAEBC0BFC0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96728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D77C60E8-7E35-8C03-40B4-8CC7EB7EC2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02788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20705A3A-93FD-FA17-89F2-A67D105293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50768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68DEDBB2-D180-2A7D-E296-CD6001E51E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45666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9F63B273-5351-420D-3F7F-19ABA34FC7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81460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1F297E45-BED3-08D0-BC45-072E64D875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115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924A249A-4962-9287-61FD-AE6F90DF3B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47819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5C792E6F-CBBD-5742-8AAD-467DABE952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51516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B00D823C-C949-79A4-1F50-86B98C652F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42901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B877DD79-92C7-943A-1725-B94381656B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24553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21D60D03-FD17-DBF9-7431-4A81C9E5B4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3084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36F63BA0-3563-D8D4-F4C1-89C3D0B1DA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07565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6AEA98B7-C05B-659A-7708-899771B317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64973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B8657A53-3959-D2E8-0339-9CFE2A30BB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568968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44C9A9B6-8922-BADE-91F4-99CBBF0C40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49133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83889E60-9F2A-26CA-D46B-59F0239C72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96154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3BC2E704-914E-6A7D-C98E-6189E25C5C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46404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CE746DD-A934-4DF7-B3E5-776A93A290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5720906-563C-4FF9-8A8F-024199D0B38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21</TotalTime>
  <Words>28</Words>
  <Application>Microsoft Office PowerPoint</Application>
  <PresentationFormat>Affichage à l'écran (4:3)</PresentationFormat>
  <Paragraphs>5</Paragraphs>
  <Slides>143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143</vt:i4>
      </vt:variant>
    </vt:vector>
  </HeadingPairs>
  <TitlesOfParts>
    <vt:vector size="148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8</cp:revision>
  <dcterms:created xsi:type="dcterms:W3CDTF">2024-01-07T06:40:00Z</dcterms:created>
  <dcterms:modified xsi:type="dcterms:W3CDTF">2024-05-15T12:02:08Z</dcterms:modified>
</cp:coreProperties>
</file>