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410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59" r:id="rId108"/>
    <p:sldId id="360" r:id="rId109"/>
    <p:sldId id="361" r:id="rId110"/>
    <p:sldId id="362" r:id="rId111"/>
    <p:sldId id="363" r:id="rId112"/>
    <p:sldId id="364" r:id="rId113"/>
    <p:sldId id="365" r:id="rId114"/>
    <p:sldId id="366" r:id="rId115"/>
    <p:sldId id="367" r:id="rId116"/>
    <p:sldId id="368" r:id="rId117"/>
    <p:sldId id="369" r:id="rId118"/>
    <p:sldId id="370" r:id="rId119"/>
    <p:sldId id="371" r:id="rId120"/>
    <p:sldId id="372" r:id="rId121"/>
    <p:sldId id="373" r:id="rId122"/>
    <p:sldId id="374" r:id="rId123"/>
    <p:sldId id="375" r:id="rId124"/>
    <p:sldId id="376" r:id="rId125"/>
    <p:sldId id="377" r:id="rId126"/>
    <p:sldId id="378" r:id="rId127"/>
    <p:sldId id="379" r:id="rId128"/>
    <p:sldId id="380" r:id="rId129"/>
    <p:sldId id="381" r:id="rId130"/>
    <p:sldId id="382" r:id="rId131"/>
    <p:sldId id="383" r:id="rId132"/>
    <p:sldId id="384" r:id="rId133"/>
    <p:sldId id="385" r:id="rId134"/>
    <p:sldId id="386" r:id="rId135"/>
    <p:sldId id="387" r:id="rId136"/>
    <p:sldId id="388" r:id="rId137"/>
    <p:sldId id="389" r:id="rId138"/>
    <p:sldId id="390" r:id="rId139"/>
    <p:sldId id="391" r:id="rId140"/>
    <p:sldId id="392" r:id="rId141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2A4097-90B3-4D6E-82AA-4CA50CB86442}" v="3" dt="2024-05-15T12:05:08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38" Type="http://schemas.openxmlformats.org/officeDocument/2006/relationships/slide" Target="slides/slide134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28" Type="http://schemas.openxmlformats.org/officeDocument/2006/relationships/slide" Target="slides/slide124.xml"/><Relationship Id="rId144" Type="http://schemas.openxmlformats.org/officeDocument/2006/relationships/theme" Target="theme/theme1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slide" Target="slides/slide114.xml"/><Relationship Id="rId134" Type="http://schemas.openxmlformats.org/officeDocument/2006/relationships/slide" Target="slides/slide130.xml"/><Relationship Id="rId139" Type="http://schemas.openxmlformats.org/officeDocument/2006/relationships/slide" Target="slides/slide135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116" Type="http://schemas.openxmlformats.org/officeDocument/2006/relationships/slide" Target="slides/slide112.xml"/><Relationship Id="rId124" Type="http://schemas.openxmlformats.org/officeDocument/2006/relationships/slide" Target="slides/slide120.xml"/><Relationship Id="rId129" Type="http://schemas.openxmlformats.org/officeDocument/2006/relationships/slide" Target="slides/slide125.xml"/><Relationship Id="rId137" Type="http://schemas.openxmlformats.org/officeDocument/2006/relationships/slide" Target="slides/slide13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40" Type="http://schemas.openxmlformats.org/officeDocument/2006/relationships/slide" Target="slides/slide136.xml"/><Relationship Id="rId145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43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microsoft.com/office/2016/11/relationships/changesInfo" Target="changesInfos/changesInfo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microsoft.com/office/2015/10/relationships/revisionInfo" Target="revisionInfo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CD2A4097-90B3-4D6E-82AA-4CA50CB86442}"/>
    <pc:docChg chg="modSld">
      <pc:chgData name="BELLEMIN SANDRA" userId="5fe4e071-d3f4-40df-970f-ee8fcf898346" providerId="ADAL" clId="{CD2A4097-90B3-4D6E-82AA-4CA50CB86442}" dt="2024-05-15T12:05:08.748" v="2"/>
      <pc:docMkLst>
        <pc:docMk/>
      </pc:docMkLst>
      <pc:sldChg chg="modSp">
        <pc:chgData name="BELLEMIN SANDRA" userId="5fe4e071-d3f4-40df-970f-ee8fcf898346" providerId="ADAL" clId="{CD2A4097-90B3-4D6E-82AA-4CA50CB86442}" dt="2024-05-15T12:04:27.625" v="0"/>
        <pc:sldMkLst>
          <pc:docMk/>
          <pc:sldMk cId="3753703582" sldId="314"/>
        </pc:sldMkLst>
        <pc:picChg chg="mod">
          <ac:chgData name="BELLEMIN SANDRA" userId="5fe4e071-d3f4-40df-970f-ee8fcf898346" providerId="ADAL" clId="{CD2A4097-90B3-4D6E-82AA-4CA50CB86442}" dt="2024-05-15T12:04:27.625" v="0"/>
          <ac:picMkLst>
            <pc:docMk/>
            <pc:sldMk cId="3753703582" sldId="314"/>
            <ac:picMk id="2" creationId="{B53D8697-5653-4B17-BBAB-DEBBD68E0F90}"/>
          </ac:picMkLst>
        </pc:picChg>
      </pc:sldChg>
      <pc:sldChg chg="modSp">
        <pc:chgData name="BELLEMIN SANDRA" userId="5fe4e071-d3f4-40df-970f-ee8fcf898346" providerId="ADAL" clId="{CD2A4097-90B3-4D6E-82AA-4CA50CB86442}" dt="2024-05-15T12:04:55.405" v="1"/>
        <pc:sldMkLst>
          <pc:docMk/>
          <pc:sldMk cId="1317388987" sldId="352"/>
        </pc:sldMkLst>
        <pc:picChg chg="mod">
          <ac:chgData name="BELLEMIN SANDRA" userId="5fe4e071-d3f4-40df-970f-ee8fcf898346" providerId="ADAL" clId="{CD2A4097-90B3-4D6E-82AA-4CA50CB86442}" dt="2024-05-15T12:04:55.405" v="1"/>
          <ac:picMkLst>
            <pc:docMk/>
            <pc:sldMk cId="1317388987" sldId="352"/>
            <ac:picMk id="2" creationId="{DAAC43A4-2B87-60CF-B7ED-A0A526FE94AA}"/>
          </ac:picMkLst>
        </pc:picChg>
      </pc:sldChg>
      <pc:sldChg chg="modSp">
        <pc:chgData name="BELLEMIN SANDRA" userId="5fe4e071-d3f4-40df-970f-ee8fcf898346" providerId="ADAL" clId="{CD2A4097-90B3-4D6E-82AA-4CA50CB86442}" dt="2024-05-15T12:05:08.748" v="2"/>
        <pc:sldMkLst>
          <pc:docMk/>
          <pc:sldMk cId="431717796" sldId="372"/>
        </pc:sldMkLst>
        <pc:picChg chg="mod">
          <ac:chgData name="BELLEMIN SANDRA" userId="5fe4e071-d3f4-40df-970f-ee8fcf898346" providerId="ADAL" clId="{CD2A4097-90B3-4D6E-82AA-4CA50CB86442}" dt="2024-05-15T12:05:08.748" v="2"/>
          <ac:picMkLst>
            <pc:docMk/>
            <pc:sldMk cId="431717796" sldId="372"/>
            <ac:picMk id="2" creationId="{C339E772-C803-A5D6-AFB9-B3804E6A662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4638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0012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651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6081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3806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0652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87461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92390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8978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3677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1402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889BC-D7B2-4071-9F4E-52385CFADB84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DCDFDF-5E50-41C6-BBCF-4C8512F1455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1335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46.png"/><Relationship Id="rId4" Type="http://schemas.openxmlformats.org/officeDocument/2006/relationships/image" Target="../media/image67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46.png"/><Relationship Id="rId4" Type="http://schemas.openxmlformats.org/officeDocument/2006/relationships/image" Target="../media/image68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46.png"/><Relationship Id="rId4" Type="http://schemas.openxmlformats.org/officeDocument/2006/relationships/image" Target="../media/image69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46.png"/><Relationship Id="rId4" Type="http://schemas.openxmlformats.org/officeDocument/2006/relationships/image" Target="../media/image70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46.png"/><Relationship Id="rId4" Type="http://schemas.openxmlformats.org/officeDocument/2006/relationships/image" Target="../media/image71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46.png"/><Relationship Id="rId4" Type="http://schemas.openxmlformats.org/officeDocument/2006/relationships/image" Target="../media/image72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46.png"/><Relationship Id="rId4" Type="http://schemas.openxmlformats.org/officeDocument/2006/relationships/image" Target="../media/image73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46.png"/><Relationship Id="rId4" Type="http://schemas.openxmlformats.org/officeDocument/2006/relationships/image" Target="../media/image74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46.png"/><Relationship Id="rId4" Type="http://schemas.openxmlformats.org/officeDocument/2006/relationships/image" Target="../media/image75.JP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46.png"/><Relationship Id="rId4" Type="http://schemas.openxmlformats.org/officeDocument/2006/relationships/image" Target="../media/image76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46.png"/><Relationship Id="rId4" Type="http://schemas.openxmlformats.org/officeDocument/2006/relationships/image" Target="../media/image77.JP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46.png"/><Relationship Id="rId4" Type="http://schemas.openxmlformats.org/officeDocument/2006/relationships/image" Target="../media/image78.JP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46.png"/><Relationship Id="rId4" Type="http://schemas.openxmlformats.org/officeDocument/2006/relationships/image" Target="../media/image79.JPG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46.png"/><Relationship Id="rId4" Type="http://schemas.openxmlformats.org/officeDocument/2006/relationships/image" Target="../media/image80.JP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5-Video_jour4.mp4" TargetMode="External"/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46.png"/><Relationship Id="rId4" Type="http://schemas.openxmlformats.org/officeDocument/2006/relationships/image" Target="../media/image84.JP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46.png"/><Relationship Id="rId4" Type="http://schemas.openxmlformats.org/officeDocument/2006/relationships/image" Target="../media/image85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46.png"/><Relationship Id="rId4" Type="http://schemas.openxmlformats.org/officeDocument/2006/relationships/image" Target="../media/image86.JP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46.png"/><Relationship Id="rId4" Type="http://schemas.openxmlformats.org/officeDocument/2006/relationships/image" Target="../media/image87.JP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46.png"/><Relationship Id="rId4" Type="http://schemas.openxmlformats.org/officeDocument/2006/relationships/image" Target="../media/image88.JP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46.png"/><Relationship Id="rId4" Type="http://schemas.openxmlformats.org/officeDocument/2006/relationships/image" Target="../media/image89.JP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46.png"/><Relationship Id="rId4" Type="http://schemas.openxmlformats.org/officeDocument/2006/relationships/image" Target="../media/image90.JP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46.png"/><Relationship Id="rId4" Type="http://schemas.openxmlformats.org/officeDocument/2006/relationships/image" Target="../media/image91.JP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46.png"/><Relationship Id="rId4" Type="http://schemas.openxmlformats.org/officeDocument/2006/relationships/image" Target="../media/image92.JP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46.png"/><Relationship Id="rId4" Type="http://schemas.openxmlformats.org/officeDocument/2006/relationships/image" Target="../media/image93.JP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46.png"/><Relationship Id="rId4" Type="http://schemas.openxmlformats.org/officeDocument/2006/relationships/image" Target="../media/image94.JP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46.png"/><Relationship Id="rId4" Type="http://schemas.openxmlformats.org/officeDocument/2006/relationships/image" Target="../media/image9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46.png"/><Relationship Id="rId4" Type="http://schemas.openxmlformats.org/officeDocument/2006/relationships/image" Target="../media/image96.JP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46.png"/><Relationship Id="rId4" Type="http://schemas.openxmlformats.org/officeDocument/2006/relationships/image" Target="../media/image97.JP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46.png"/><Relationship Id="rId4" Type="http://schemas.openxmlformats.org/officeDocument/2006/relationships/image" Target="../media/image98.JP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46.png"/><Relationship Id="rId4" Type="http://schemas.openxmlformats.org/officeDocument/2006/relationships/image" Target="../media/image99.JPG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3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16.xml"/><Relationship Id="rId5" Type="http://schemas.openxmlformats.org/officeDocument/2006/relationships/slide" Target="slide78.xml"/><Relationship Id="rId4" Type="http://schemas.openxmlformats.org/officeDocument/2006/relationships/slide" Target="slide4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5-Video_jour2.mp4" TargetMode="Externa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46.png"/><Relationship Id="rId4" Type="http://schemas.openxmlformats.org/officeDocument/2006/relationships/image" Target="../media/image45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46.png"/><Relationship Id="rId4" Type="http://schemas.openxmlformats.org/officeDocument/2006/relationships/image" Target="../media/image47.JP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46.png"/><Relationship Id="rId4" Type="http://schemas.openxmlformats.org/officeDocument/2006/relationships/image" Target="../media/image48.JP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46.png"/><Relationship Id="rId4" Type="http://schemas.openxmlformats.org/officeDocument/2006/relationships/image" Target="../media/image49.JP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46.png"/><Relationship Id="rId4" Type="http://schemas.openxmlformats.org/officeDocument/2006/relationships/image" Target="../media/image50.JP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46.png"/><Relationship Id="rId4" Type="http://schemas.openxmlformats.org/officeDocument/2006/relationships/image" Target="../media/image51.JP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46.png"/><Relationship Id="rId4" Type="http://schemas.openxmlformats.org/officeDocument/2006/relationships/image" Target="../media/image52.JP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46.png"/><Relationship Id="rId4" Type="http://schemas.openxmlformats.org/officeDocument/2006/relationships/image" Target="../media/image53.JP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46.png"/><Relationship Id="rId4" Type="http://schemas.openxmlformats.org/officeDocument/2006/relationships/image" Target="../media/image54.JP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46.png"/><Relationship Id="rId4" Type="http://schemas.openxmlformats.org/officeDocument/2006/relationships/image" Target="../media/image5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46.png"/><Relationship Id="rId4" Type="http://schemas.openxmlformats.org/officeDocument/2006/relationships/image" Target="../media/image56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46.png"/><Relationship Id="rId4" Type="http://schemas.openxmlformats.org/officeDocument/2006/relationships/image" Target="../media/image57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46.png"/><Relationship Id="rId4" Type="http://schemas.openxmlformats.org/officeDocument/2006/relationships/image" Target="../media/image58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46.png"/><Relationship Id="rId4" Type="http://schemas.openxmlformats.org/officeDocument/2006/relationships/image" Target="../media/image59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46.png"/><Relationship Id="rId4" Type="http://schemas.openxmlformats.org/officeDocument/2006/relationships/image" Target="../media/image60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46.png"/><Relationship Id="rId4" Type="http://schemas.openxmlformats.org/officeDocument/2006/relationships/image" Target="../media/image61.JP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15-Video_jour3.mp4" TargetMode="External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46.png"/><Relationship Id="rId4" Type="http://schemas.openxmlformats.org/officeDocument/2006/relationships/image" Target="../media/image65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46.png"/><Relationship Id="rId4" Type="http://schemas.openxmlformats.org/officeDocument/2006/relationships/image" Target="../media/image6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172C7BC2-C87F-F423-970D-1572F74148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179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591511B-E6D7-3D12-92BA-8F245880DC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640375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7940E42F-32C1-0BA7-45DA-3F11C198A8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3A51AD1-D82C-534F-EE5F-212FBEEB72C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64C7B25-D039-2165-D301-0252B710B52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9216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1"/>
    </mc:Choice>
    <mc:Fallback xmlns="">
      <p:transition spd="slow" advTm="107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B9E4D39D-B984-72E8-80BE-B90D77C7C4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47D03F2-C7F8-20B2-9399-9F78C7FCDE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1829EF5-302C-4353-2E0D-DD08958583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8119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8"/>
    </mc:Choice>
    <mc:Fallback xmlns="">
      <p:transition spd="slow" advTm="99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776233CF-956C-6FBD-89A3-A1C2DB8BB2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78374BF-FD17-4E1B-7F56-1E64EAF67B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BE7852B-4163-7C50-155E-6FCE2719533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8149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7"/>
    </mc:Choice>
    <mc:Fallback xmlns="">
      <p:transition spd="slow" advTm="102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177A98A2-9C20-03F1-58FF-05705DC71F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3DF4473-5E45-9C77-5E0A-D4CF0FBC6A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49847C2-3743-A720-F0B4-37A8B9F0D7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3026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95"/>
    </mc:Choice>
    <mc:Fallback xmlns="">
      <p:transition spd="slow" advTm="100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185B7AC-E4B5-473A-79BB-E86C8580EF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2278F8-F605-5A49-E393-2B03C3A0E5C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31D80D55-3741-B4A2-B085-57EEC208A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0420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8"/>
    </mc:Choice>
    <mc:Fallback xmlns="">
      <p:transition spd="slow" advTm="10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F2B9C7E1-FD01-7A54-1803-ECB5D0BCB7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7306467-EAC8-0C32-D4C4-C0FD3187CE9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3BB46A11-52C1-3EB3-7DC6-6D86DB9748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61086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00"/>
    </mc:Choice>
    <mc:Fallback xmlns="">
      <p:transition spd="slow" advTm="9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845CA4B1-4563-240F-0ED8-92D320D6C9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65FD71F-BEB4-9B57-22E3-68AEC33B6F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EACF2D7-423C-FF12-201B-F4430AE8994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882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76"/>
    </mc:Choice>
    <mc:Fallback xmlns="">
      <p:transition spd="slow" advTm="99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9049846-5D20-2D17-24D2-9B5F85A2C73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6E9143F-3552-34E9-8806-B0B31E6073B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F1180F2-B9D4-FFD4-8AC6-71ED5D6B84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2492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79"/>
    </mc:Choice>
    <mc:Fallback xmlns="">
      <p:transition spd="slow" advTm="95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B7DFE4AD-E8D5-53FF-01EE-A666990FC1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2540D5A-EEA1-393E-9353-F6F0F6321E2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63E6332-7287-9C2F-6F60-936CD27ECD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85024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0"/>
    </mc:Choice>
    <mc:Fallback xmlns="">
      <p:transition spd="slow" advTm="10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E893B3CE-9E48-0823-D78A-EB38D2D71D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2264A59-F41B-E153-96CD-4D57883CBB2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DE188D9-0A9F-FDC7-35B3-C739EA3262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6869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59"/>
    </mc:Choice>
    <mc:Fallback xmlns="">
      <p:transition spd="slow" advTm="94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DE73F21-28E0-5E0E-822D-A5A2F8E08A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98852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05CA68CA-A522-079B-3E5C-12FCD8F42D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AAFCB8C-D6BF-3478-A07E-FF69BBB87BF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7DC5A48-B299-489A-896F-E33AF7D8A8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50475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BD3F5779-0CE8-0A6E-4F99-7864AD6906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E91793F-12E4-5BA1-8439-1DCFDD1105B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7ABF060-6A3E-7150-743C-841D3645A0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0178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477"/>
    </mc:Choice>
    <mc:Fallback xmlns="">
      <p:transition spd="slow" advTm="9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70A86E0-4D05-6E30-2938-D83CC2D622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23F1A2-D8BD-E72B-3407-C741C8B0EE0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F5776DD-5B9E-53AC-F458-B87E1A0C8C7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14332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53"/>
    </mc:Choice>
    <mc:Fallback xmlns="">
      <p:transition spd="slow" advTm="100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8DA5B820-4E7A-3070-45FC-0546C3068A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B66962-EEDB-4471-F43C-62DBA8B9DC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FBA04374-26B4-5FD8-69FC-87F4ED9FAC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62331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68"/>
    </mc:Choice>
    <mc:Fallback xmlns="">
      <p:transition spd="slow" advTm="120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F9EA4DF7-404A-22D0-E689-8DFC966740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276033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1A755333-05E7-9A8D-9D71-5871E64928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345419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D4218E2E-6AD4-35FB-3041-EB6D5789C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15643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D689C471-700C-EF5D-5773-89F977884F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C339E772-C803-A5D6-AFB9-B3804E6A66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717796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00BBA4AE-E1CF-FC1F-FF6A-DBC8DCEBE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003A4BA-66DB-528E-EE10-69186BA92FC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462F1826-8E5E-47A3-A975-1C9EF831F4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73256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9"/>
    </mc:Choice>
    <mc:Fallback xmlns="">
      <p:transition spd="slow" advTm="92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5B10101-9952-B815-DF85-86B0642FA1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1CB9046-B5B6-953C-EB36-9220ACF44C2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Audio 7">
            <a:hlinkClick r:id="" action="ppaction://media"/>
            <a:extLst>
              <a:ext uri="{FF2B5EF4-FFF2-40B4-BE49-F238E27FC236}">
                <a16:creationId xmlns:a16="http://schemas.microsoft.com/office/drawing/2014/main" id="{A8472E09-1634-52CB-EF2E-3C4C5483A2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1867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3"/>
    </mc:Choice>
    <mc:Fallback xmlns="">
      <p:transition spd="slow" advTm="96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4FA06E49-E59F-E41F-6672-E8EF428261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170306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74E42C7-1646-313C-CBBC-40254C6573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5B50A1-D61F-1CC9-0A29-B2BCC1966F8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65469EB-5D51-E7D7-34D2-7D0BCE2C61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22230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4"/>
    </mc:Choice>
    <mc:Fallback xmlns="">
      <p:transition spd="slow" advTm="9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CF9D9412-88E6-4A87-F331-D7892E4CFA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648EE8-4440-B63B-F7E5-444D91754D0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C674A20-906A-BE28-16DE-238A037A079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99428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808"/>
    </mc:Choice>
    <mc:Fallback xmlns="">
      <p:transition spd="slow" advTm="88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FB2D1A3F-B732-0851-D2E4-09DCDE5364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89B98FE-2DCB-6152-F642-BB39E7108C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1" name="Audio 10">
            <a:hlinkClick r:id="" action="ppaction://media"/>
            <a:extLst>
              <a:ext uri="{FF2B5EF4-FFF2-40B4-BE49-F238E27FC236}">
                <a16:creationId xmlns:a16="http://schemas.microsoft.com/office/drawing/2014/main" id="{49E908F4-C388-AD00-4E4E-53974F6D41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90376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672"/>
    </mc:Choice>
    <mc:Fallback xmlns="">
      <p:transition spd="slow" advTm="86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2BF0A250-9ED1-067A-F384-9A2B78078A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42D674E-F267-C514-1606-7BA3707C74D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9B064AB6-B641-F408-A384-E26EC722B0E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2255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28"/>
    </mc:Choice>
    <mc:Fallback xmlns="">
      <p:transition spd="slow" advTm="93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0EFEDAFB-274E-B189-A182-59A1CD3640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08464F9-1C89-4089-7708-39042FB9D52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BAD6198-2F30-09B1-5401-FF6B560C516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622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0"/>
    </mc:Choice>
    <mc:Fallback xmlns="">
      <p:transition spd="slow" advTm="9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E5E34D52-0666-5765-60E1-68D860FB0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8BCC7AB-C9BA-00E6-11D8-DF3877E014A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A67ED9B-AC4E-1594-CC7B-7172969B72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5146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43"/>
    </mc:Choice>
    <mc:Fallback xmlns="">
      <p:transition spd="slow" advTm="107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BA620A83-DBE3-1FE8-2113-D129809102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280A37A-F7ED-3196-5E08-E726DD78103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255986A-9EA5-36A0-D4D8-1EC632DF6B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6181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02"/>
    </mc:Choice>
    <mc:Fallback xmlns="">
      <p:transition spd="slow" advTm="95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F949FAEF-40FB-7870-E203-0ABEBAEDAC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9AE9840-D791-E01A-5B27-F0A9A2EED3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2699A09-8747-FED2-EB0C-AC3601C07A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6072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81"/>
    </mc:Choice>
    <mc:Fallback xmlns="">
      <p:transition spd="slow" advTm="98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59837607-D504-C66B-ECB6-721509589B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5F7091B-073D-DA52-E9D3-7EECA6E07A8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20D6C19-CB63-4242-1D19-42067AF1D2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3129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27"/>
    </mc:Choice>
    <mc:Fallback xmlns="">
      <p:transition spd="slow" advTm="105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048F4FB4-C06C-BAAF-2F37-E8A87FAB68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078D7D9-B3F6-5823-E30D-5BB8AB19271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40E29D8-6AAD-3AD7-05E5-3F75F45F53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020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533"/>
    </mc:Choice>
    <mc:Fallback xmlns="">
      <p:transition spd="slow" advTm="95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4271345B-65A6-7289-6759-EF201A62E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410525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D9297274-8675-0BD1-A310-391B7F86A6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BEE6D65-0076-618C-8DEA-77FCBAE5F47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6D8AE24-C605-9004-9979-88ADDC38EC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80214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36"/>
    </mc:Choice>
    <mc:Fallback xmlns="">
      <p:transition spd="slow" advTm="106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AB3BF77B-056B-FBD9-B00A-87FA99547E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3CE6907-7D42-EDD7-9B0F-8E64EAFFFC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6AE441-73DF-3B11-D945-29434AD00D7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0010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80"/>
    </mc:Choice>
    <mc:Fallback xmlns="">
      <p:transition spd="slow" advTm="101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14071301-35C7-3433-FD2F-DC364747EE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73660C9-D1F0-A684-1A31-C64EA6998B2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80092775-198D-CFD9-D731-3C59948BFE4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6930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138"/>
    </mc:Choice>
    <mc:Fallback xmlns="">
      <p:transition spd="slow" advTm="101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ED25B14A-BA91-06A3-B0F9-0AD21EB3EA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8FA9886-FFB8-B4FA-CD0B-B8A9F30F99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FE791E40-31BE-D2CE-A97E-1B0927E5C49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0573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9"/>
    </mc:Choice>
    <mc:Fallback xmlns="">
      <p:transition spd="slow" advTm="109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3AFF6B41-89C3-82B6-2B3B-1E5701E23A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57638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93228D01-46E9-E943-EBF8-89B674E3B6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221562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0653730D-A7CA-3D83-0978-1AD648C52F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817590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77DD8D99-D98D-6D11-7013-E3A008BE81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10362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F178C162-74FA-C322-B1E0-FED19DB228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62181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C0011CCB-0660-08AC-EE03-4D1B725B58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5545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EEA5E211-D62B-3DCA-D79D-89781D8223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436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CB038785-CBF9-CB6C-6E3B-F2F46CAB99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538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8723F2D-5EBE-A8E5-7C63-677717D70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016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07F1BD10-D77F-C371-B7A6-C878D3FD19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257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Dessin animé, dessin humoristique&#10;&#10;Description générée automatiquement">
            <a:extLst>
              <a:ext uri="{FF2B5EF4-FFF2-40B4-BE49-F238E27FC236}">
                <a16:creationId xmlns:a16="http://schemas.microsoft.com/office/drawing/2014/main" id="{D889E33F-6856-0557-93D1-9BCA6F859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1" y="0"/>
            <a:ext cx="91270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5211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BDD5BFC9-1BC5-6C77-3542-6C4C882BE5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342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75FE3E67-32A2-BF27-523B-E6D3D03664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2786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9B13127F-3EA4-C91A-964F-62F3FCF20D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9086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ADA90D6F-E423-1F48-82D1-0B2A91BE58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14688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5D8464CA-F3A3-53FF-C46C-419AD4952B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50746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2BC5D37A-C0F0-1C92-5890-36BB01F8C1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3425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1A21A12-F7EE-369C-D40E-BBB2B40F13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865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A3036272-FA33-0381-B4ED-DF78450EC1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69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29FC7B33-99A1-AFA8-B277-672C46F146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006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4E49ECB6-594B-9B6E-9C12-7944463D6C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71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10555B33-E803-9511-57FF-F8CC555251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4C1CD68E-64B1-DBA9-A8FC-0E5A4EBD238F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626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C8E19C2A-7770-40C1-3A1C-368DA29AA8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388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353DEDE7-75F4-B9F8-D5A7-A2227F3997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48603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98FF21DB-9AF5-B038-E4E0-44F30646B1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9240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1B9C1D1F-071E-30F4-E8B3-8A0537551E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449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590D3938-6842-FE07-A97F-41CD397816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00348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ED19BF23-52BF-1E77-4644-9A8EF4A1CE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5839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51D17157-0C23-1170-E89F-28764D8ACD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42945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CDC0A6AB-75A1-E07E-37D2-4AE88B6791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28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8BC7041F-EEF2-7C2D-9F8B-1EC0ED6C31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789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370AC745-6B41-A95B-EEDA-0B418B636E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4514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28DA5E70-7466-C1D6-C8FF-D00AF74E4F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306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72168BC1-80C7-0BBF-293C-86C5B5C1BB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7069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59466570-211B-7F25-AA02-7E4267A1C6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4234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48D2838E-E634-806B-DD61-D6EF9F6CB8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1362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2B5446F-84F9-E111-12C6-21B49FE8F7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063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C66BE85C-7C70-E95F-25A0-BCC932C12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92844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C9C361C5-0A19-0DAB-17C2-5B7D834D02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08185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BFB652BD-C62E-8EFD-15C3-A2195B4E9B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1334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B0DC1027-41A3-1970-799F-E240681213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053424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AE195181-964D-0CD7-462A-4F8430BCC6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20040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427C0C1D-4AE7-518C-8F9E-66996404A9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067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166E4DD4-8B47-88A0-93C1-C305C42E70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46512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0E4A4799-B67E-A5EF-99DA-3FB8EC823B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58079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66C9F9C9-D38A-6FC6-46A5-195DCF9434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199287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7BA36E08-6C3B-1458-0A81-1FCE2373DF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213775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57FF6DD4-4AB1-8ED4-E197-447367BCA2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5077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024B87D-1D65-97CF-7012-12908891DC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46499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431262A0-A30E-FD0E-6BC8-F282373633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2817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6B6024CC-AB6F-B373-6E81-05116300C5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9339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F379A53-D851-855D-4EDF-4F967D05BE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58123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8310D736-296B-8C5D-1218-2FEF41C9E9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3121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C4AE16E9-C402-2BBB-1354-9637E1D4CC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53D8697-5653-4B17-BBAB-DEBBD68E0F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7035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97BF4BB5-F231-6743-6F9F-D0C1E73F2E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583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A7544E12-823D-1DDE-993C-B0C4CB7D2A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1202B1C-09C3-CCFC-C8C5-1F8C92F12D9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DAC47E80-E987-95D5-235F-B27C5E7592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3363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75"/>
    </mc:Choice>
    <mc:Fallback xmlns="">
      <p:transition spd="slow" advTm="97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070C451-6FA2-9E85-1FE6-7E732138DD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D587F95-C64F-0B91-72D1-67AF9698AA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D35F0EC-F40E-7048-7F24-279B00F334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948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73"/>
    </mc:Choice>
    <mc:Fallback xmlns="">
      <p:transition spd="slow" advTm="104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627DC398-38BA-4F96-1424-10E9ADA7EB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DD1156-17B0-6EF9-7E84-F0E59E1F3BC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C3608998-B12E-3885-3D02-6C447E9E96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601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6"/>
    </mc:Choice>
    <mc:Fallback xmlns="">
      <p:transition spd="slow" advTm="10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E58F7E47-1DFA-C2EC-7FF9-CF94B59061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00E93CD-0D4D-2AAE-9B64-F2064D4E5E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592EBC5-277E-9D1E-3EBE-BED74D69AB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841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19"/>
    </mc:Choice>
    <mc:Fallback xmlns="">
      <p:transition spd="slow" advTm="108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7620F4AC-5F03-DA49-AAC2-B55217501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05C2E1ED-FCC6-514E-9AB7-DDA5E56AC23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245D21D4-3D33-27DC-C584-4A66E97B403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55954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93"/>
    </mc:Choice>
    <mc:Fallback xmlns="">
      <p:transition spd="slow" advTm="98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9B1D74C8-52FD-7896-F51A-CED91B7B20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9ED07E4-6219-46AB-AC48-37E285DF275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7BB6FC2-B880-D290-E218-3F79AB017A2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8050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1"/>
    </mc:Choice>
    <mc:Fallback xmlns="">
      <p:transition spd="slow" advTm="9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157E696-F684-0E5B-5010-6A1F38DE83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1523852-089A-BDC5-FB65-CB50CB01600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E75AF2C-6DF1-A1F0-CAED-2E1F4EBD84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963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31"/>
    </mc:Choice>
    <mc:Fallback xmlns="">
      <p:transition spd="slow" advTm="111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12F91E8E-0253-250D-9637-3605DB3D43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89257B2-96B0-E345-2B03-7215E2B3EF7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69249FCA-085A-5160-301C-AE907BD473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8350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48"/>
    </mc:Choice>
    <mc:Fallback xmlns="">
      <p:transition spd="slow" advTm="113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D22F2ECB-A003-5DF3-B43B-AABEC33344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6388D6F2-2906-1930-C909-CD51F9A295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3CBFACE-37DE-CDD2-AEED-6E10381A08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587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00"/>
    </mc:Choice>
    <mc:Fallback xmlns="">
      <p:transition spd="slow" advTm="10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B1D7BD05-2852-87BA-BA88-3DA4DD60B7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70A76E-FAB5-AFB0-9915-06756B75BEF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ACD0BD6-590D-C4BC-53FC-00B03AE8DD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0276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03"/>
    </mc:Choice>
    <mc:Fallback xmlns="">
      <p:transition spd="slow" advTm="117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3F645A05-19C3-3C67-76A1-BA9B960F1E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8410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59D4F71-AF4B-2EE3-8AE4-593484095F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4830C89-5887-9B41-AF1D-0E0F2331D19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A19BD244-AC36-68A6-8498-63DAF485B1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594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11"/>
    </mc:Choice>
    <mc:Fallback xmlns="">
      <p:transition spd="slow" advTm="106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1EB91AB-EDC5-40A3-250E-8E8E6DC4B9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3DAD24B-81B9-03BA-2896-C852A14BBC2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7012CC6-5829-411B-D7C8-240F818A84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71886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60"/>
    </mc:Choice>
    <mc:Fallback xmlns="">
      <p:transition spd="slow" advTm="9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19F5D66F-E887-6FCE-8BF6-CA03CAB1FF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D79E2CB5-458D-8475-CB9E-F819CAFFF2D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8553B76-1F36-EF70-E522-48A6014B205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8698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12"/>
    </mc:Choice>
    <mc:Fallback xmlns="">
      <p:transition spd="slow" advTm="981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14A27A0B-BF2C-6730-5D7D-C585A9175D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B1A2800-669D-E8EB-DD09-C478BB8430D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1A44BA7D-20C3-C3A3-42A0-AB5880A8D3C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28991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354"/>
    </mc:Choice>
    <mc:Fallback xmlns="">
      <p:transition spd="slow" advTm="8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4A1C6540-E539-CE39-DA1B-83BD12EAA9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D4F2F7C-CA4F-4D95-B5B8-05729D896F5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72943BEE-2D99-3936-4CDB-7D00FE515CE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8382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55"/>
    </mc:Choice>
    <mc:Fallback xmlns="">
      <p:transition spd="slow" advTm="96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EB4039CB-48E5-5658-5F7E-EB47479D59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7A7643A-ABA9-5074-F5B3-D710811AF07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4FDFB330-DB17-9C64-D687-D747161065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51632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46"/>
    </mc:Choice>
    <mc:Fallback xmlns="">
      <p:transition spd="slow" advTm="129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C1982614-018A-D06E-DD2D-CF6D88112F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57737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4BBD8D52-F43B-40DA-63D8-4015C49540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74678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61657E13-1300-8D8C-E3C9-1127B177B5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29762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9468C066-CE03-4193-37C9-448A120D5A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77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F8D51372-3823-B059-07B7-1A232A47E9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79881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8D950429-D172-5FB3-E743-1C72AF7296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906898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AF6E44E4-C6B4-9E72-4FB0-D4B8BF22D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70543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90ACE69E-795D-0E94-BB80-2C15E36493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00931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66CE0084-62A9-F5E7-80F3-6BF2816EB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80043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EA81A86-1538-CC42-80E6-A3631F16CB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86561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5D3FA03A-6DEF-6F68-E361-AD9B50C1AC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156073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3C2BE502-DCED-6BDB-D274-B27B10C37E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80378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87968E11-A9DC-D0B3-E5CA-3A64731CBB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32259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244C190-E28D-0F22-2EA2-D56F893265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7607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AFDE2DD-E394-64D0-E971-D72CAF2798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703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543062D1-376E-1012-CC8D-17FEE5DCA2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98670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C01D33C-FDCE-23B8-4631-AF3D1461E7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5619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A976375F-A0FA-34A1-D1B6-7A15241967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29654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46FAE9B5-F345-3F95-54E3-9EBA5F3951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686001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6D69BC74-83C4-257D-BE25-2598DC84DD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8129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5D5EB7A-4DA5-F24B-48C4-E8A5B1AFFF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8973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255106BB-647C-674E-A4DF-469D8C2B8B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57731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E0B7BB7-B975-1A44-CBE9-790EA6815E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683173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85FC99DB-F129-2081-BE0A-C62D3D6B79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DAAC43A4-2B87-60CF-B7ED-A0A526FE9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7388987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84B48D45-EDA2-70BD-ED04-354CC5BFD8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6991157-7AA4-3396-893A-B8671283C7E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E6CDA1C9-AE47-ACAB-54C0-DB0F9566B8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025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960"/>
    </mc:Choice>
    <mc:Fallback xmlns="">
      <p:transition spd="slow" advTm="9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FD44510-C226-6178-1104-259A05B9C3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909E06F-68C2-5BCA-CFE8-F996514BCE9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05AF3D5D-FE85-546A-29ED-BD7BE44CD98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4269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316"/>
    </mc:Choice>
    <mc:Fallback xmlns="">
      <p:transition spd="slow" advTm="10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D8865C7-DD18-42F7-B085-D1EC161CA40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1A40BC6-B735-4D20-A436-7C21B97D6386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3.xml><?xml version="1.0" encoding="utf-8"?>
<ds:datastoreItem xmlns:ds="http://schemas.openxmlformats.org/officeDocument/2006/customXml" ds:itemID="{A36EE212-4EB3-4EE8-92D8-5E1E477986A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37</TotalTime>
  <Words>28</Words>
  <Application>Microsoft Office PowerPoint</Application>
  <PresentationFormat>Affichage à l'écran (4:3)</PresentationFormat>
  <Paragraphs>5</Paragraphs>
  <Slides>137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137</vt:i4>
      </vt:variant>
    </vt:vector>
  </HeadingPairs>
  <TitlesOfParts>
    <vt:vector size="142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5</cp:revision>
  <dcterms:created xsi:type="dcterms:W3CDTF">2024-01-27T08:26:19Z</dcterms:created>
  <dcterms:modified xsi:type="dcterms:W3CDTF">2024-05-15T12:05:18Z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