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4a" ContentType="audi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3"/>
  </p:sldMasterIdLst>
  <p:sldIdLst>
    <p:sldId id="257" r:id="rId4"/>
    <p:sldId id="410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87" r:id="rId35"/>
    <p:sldId id="288" r:id="rId36"/>
    <p:sldId id="289" r:id="rId37"/>
    <p:sldId id="290" r:id="rId38"/>
    <p:sldId id="291" r:id="rId39"/>
    <p:sldId id="292" r:id="rId40"/>
    <p:sldId id="293" r:id="rId41"/>
    <p:sldId id="294" r:id="rId42"/>
    <p:sldId id="295" r:id="rId43"/>
    <p:sldId id="296" r:id="rId44"/>
    <p:sldId id="297" r:id="rId45"/>
    <p:sldId id="298" r:id="rId46"/>
    <p:sldId id="299" r:id="rId47"/>
    <p:sldId id="300" r:id="rId48"/>
    <p:sldId id="301" r:id="rId49"/>
    <p:sldId id="302" r:id="rId50"/>
    <p:sldId id="303" r:id="rId51"/>
    <p:sldId id="304" r:id="rId52"/>
    <p:sldId id="305" r:id="rId53"/>
    <p:sldId id="306" r:id="rId54"/>
    <p:sldId id="307" r:id="rId55"/>
    <p:sldId id="308" r:id="rId56"/>
    <p:sldId id="309" r:id="rId57"/>
    <p:sldId id="310" r:id="rId58"/>
    <p:sldId id="311" r:id="rId59"/>
    <p:sldId id="312" r:id="rId60"/>
    <p:sldId id="313" r:id="rId61"/>
    <p:sldId id="314" r:id="rId62"/>
    <p:sldId id="315" r:id="rId63"/>
    <p:sldId id="316" r:id="rId64"/>
    <p:sldId id="317" r:id="rId65"/>
    <p:sldId id="318" r:id="rId66"/>
    <p:sldId id="319" r:id="rId67"/>
    <p:sldId id="320" r:id="rId68"/>
    <p:sldId id="321" r:id="rId69"/>
    <p:sldId id="322" r:id="rId70"/>
    <p:sldId id="323" r:id="rId71"/>
    <p:sldId id="324" r:id="rId72"/>
    <p:sldId id="325" r:id="rId73"/>
    <p:sldId id="326" r:id="rId74"/>
    <p:sldId id="327" r:id="rId75"/>
    <p:sldId id="328" r:id="rId76"/>
    <p:sldId id="329" r:id="rId77"/>
    <p:sldId id="330" r:id="rId78"/>
    <p:sldId id="331" r:id="rId79"/>
    <p:sldId id="332" r:id="rId80"/>
    <p:sldId id="333" r:id="rId81"/>
    <p:sldId id="334" r:id="rId82"/>
    <p:sldId id="335" r:id="rId83"/>
    <p:sldId id="336" r:id="rId84"/>
    <p:sldId id="337" r:id="rId85"/>
    <p:sldId id="338" r:id="rId86"/>
    <p:sldId id="339" r:id="rId87"/>
    <p:sldId id="340" r:id="rId88"/>
    <p:sldId id="341" r:id="rId89"/>
    <p:sldId id="342" r:id="rId90"/>
    <p:sldId id="343" r:id="rId91"/>
    <p:sldId id="344" r:id="rId92"/>
    <p:sldId id="345" r:id="rId93"/>
    <p:sldId id="346" r:id="rId94"/>
    <p:sldId id="347" r:id="rId95"/>
    <p:sldId id="348" r:id="rId96"/>
    <p:sldId id="349" r:id="rId97"/>
    <p:sldId id="350" r:id="rId98"/>
    <p:sldId id="351" r:id="rId99"/>
    <p:sldId id="352" r:id="rId100"/>
    <p:sldId id="353" r:id="rId101"/>
    <p:sldId id="354" r:id="rId102"/>
    <p:sldId id="355" r:id="rId103"/>
    <p:sldId id="356" r:id="rId104"/>
    <p:sldId id="357" r:id="rId105"/>
    <p:sldId id="358" r:id="rId106"/>
    <p:sldId id="359" r:id="rId107"/>
    <p:sldId id="360" r:id="rId108"/>
    <p:sldId id="361" r:id="rId109"/>
    <p:sldId id="362" r:id="rId110"/>
    <p:sldId id="363" r:id="rId111"/>
    <p:sldId id="364" r:id="rId112"/>
    <p:sldId id="365" r:id="rId113"/>
    <p:sldId id="366" r:id="rId114"/>
    <p:sldId id="367" r:id="rId115"/>
    <p:sldId id="368" r:id="rId116"/>
    <p:sldId id="369" r:id="rId117"/>
    <p:sldId id="370" r:id="rId118"/>
    <p:sldId id="371" r:id="rId119"/>
    <p:sldId id="372" r:id="rId120"/>
    <p:sldId id="373" r:id="rId121"/>
    <p:sldId id="374" r:id="rId122"/>
    <p:sldId id="375" r:id="rId123"/>
    <p:sldId id="376" r:id="rId124"/>
  </p:sldIdLst>
  <p:sldSz cx="9144000" cy="6858000" type="screen4x3"/>
  <p:notesSz cx="6858000" cy="9144000"/>
  <p:photoAlbum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C94A33A-1686-47C2-9101-8956D890E3DB}" v="3" dt="2024-05-15T12:08:24.60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170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3.xml"/><Relationship Id="rId117" Type="http://schemas.openxmlformats.org/officeDocument/2006/relationships/slide" Target="slides/slide114.xml"/><Relationship Id="rId21" Type="http://schemas.openxmlformats.org/officeDocument/2006/relationships/slide" Target="slides/slide18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63" Type="http://schemas.openxmlformats.org/officeDocument/2006/relationships/slide" Target="slides/slide60.xml"/><Relationship Id="rId68" Type="http://schemas.openxmlformats.org/officeDocument/2006/relationships/slide" Target="slides/slide65.xml"/><Relationship Id="rId84" Type="http://schemas.openxmlformats.org/officeDocument/2006/relationships/slide" Target="slides/slide81.xml"/><Relationship Id="rId89" Type="http://schemas.openxmlformats.org/officeDocument/2006/relationships/slide" Target="slides/slide86.xml"/><Relationship Id="rId112" Type="http://schemas.openxmlformats.org/officeDocument/2006/relationships/slide" Target="slides/slide109.xml"/><Relationship Id="rId16" Type="http://schemas.openxmlformats.org/officeDocument/2006/relationships/slide" Target="slides/slide13.xml"/><Relationship Id="rId107" Type="http://schemas.openxmlformats.org/officeDocument/2006/relationships/slide" Target="slides/slide104.xml"/><Relationship Id="rId11" Type="http://schemas.openxmlformats.org/officeDocument/2006/relationships/slide" Target="slides/slide8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53" Type="http://schemas.openxmlformats.org/officeDocument/2006/relationships/slide" Target="slides/slide50.xml"/><Relationship Id="rId58" Type="http://schemas.openxmlformats.org/officeDocument/2006/relationships/slide" Target="slides/slide55.xml"/><Relationship Id="rId74" Type="http://schemas.openxmlformats.org/officeDocument/2006/relationships/slide" Target="slides/slide71.xml"/><Relationship Id="rId79" Type="http://schemas.openxmlformats.org/officeDocument/2006/relationships/slide" Target="slides/slide76.xml"/><Relationship Id="rId102" Type="http://schemas.openxmlformats.org/officeDocument/2006/relationships/slide" Target="slides/slide99.xml"/><Relationship Id="rId123" Type="http://schemas.openxmlformats.org/officeDocument/2006/relationships/slide" Target="slides/slide120.xml"/><Relationship Id="rId128" Type="http://schemas.openxmlformats.org/officeDocument/2006/relationships/tableStyles" Target="tableStyles.xml"/><Relationship Id="rId5" Type="http://schemas.openxmlformats.org/officeDocument/2006/relationships/slide" Target="slides/slide2.xml"/><Relationship Id="rId90" Type="http://schemas.openxmlformats.org/officeDocument/2006/relationships/slide" Target="slides/slide87.xml"/><Relationship Id="rId95" Type="http://schemas.openxmlformats.org/officeDocument/2006/relationships/slide" Target="slides/slide92.xml"/><Relationship Id="rId19" Type="http://schemas.openxmlformats.org/officeDocument/2006/relationships/slide" Target="slides/slide1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56" Type="http://schemas.openxmlformats.org/officeDocument/2006/relationships/slide" Target="slides/slide53.xml"/><Relationship Id="rId64" Type="http://schemas.openxmlformats.org/officeDocument/2006/relationships/slide" Target="slides/slide61.xml"/><Relationship Id="rId69" Type="http://schemas.openxmlformats.org/officeDocument/2006/relationships/slide" Target="slides/slide66.xml"/><Relationship Id="rId77" Type="http://schemas.openxmlformats.org/officeDocument/2006/relationships/slide" Target="slides/slide74.xml"/><Relationship Id="rId100" Type="http://schemas.openxmlformats.org/officeDocument/2006/relationships/slide" Target="slides/slide97.xml"/><Relationship Id="rId105" Type="http://schemas.openxmlformats.org/officeDocument/2006/relationships/slide" Target="slides/slide102.xml"/><Relationship Id="rId113" Type="http://schemas.openxmlformats.org/officeDocument/2006/relationships/slide" Target="slides/slide110.xml"/><Relationship Id="rId118" Type="http://schemas.openxmlformats.org/officeDocument/2006/relationships/slide" Target="slides/slide115.xml"/><Relationship Id="rId126" Type="http://schemas.openxmlformats.org/officeDocument/2006/relationships/viewProps" Target="viewProps.xml"/><Relationship Id="rId8" Type="http://schemas.openxmlformats.org/officeDocument/2006/relationships/slide" Target="slides/slide5.xml"/><Relationship Id="rId51" Type="http://schemas.openxmlformats.org/officeDocument/2006/relationships/slide" Target="slides/slide48.xml"/><Relationship Id="rId72" Type="http://schemas.openxmlformats.org/officeDocument/2006/relationships/slide" Target="slides/slide69.xml"/><Relationship Id="rId80" Type="http://schemas.openxmlformats.org/officeDocument/2006/relationships/slide" Target="slides/slide77.xml"/><Relationship Id="rId85" Type="http://schemas.openxmlformats.org/officeDocument/2006/relationships/slide" Target="slides/slide82.xml"/><Relationship Id="rId93" Type="http://schemas.openxmlformats.org/officeDocument/2006/relationships/slide" Target="slides/slide90.xml"/><Relationship Id="rId98" Type="http://schemas.openxmlformats.org/officeDocument/2006/relationships/slide" Target="slides/slide95.xml"/><Relationship Id="rId121" Type="http://schemas.openxmlformats.org/officeDocument/2006/relationships/slide" Target="slides/slide118.xml"/><Relationship Id="rId3" Type="http://schemas.openxmlformats.org/officeDocument/2006/relationships/slideMaster" Target="slideMasters/slideMaster1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59" Type="http://schemas.openxmlformats.org/officeDocument/2006/relationships/slide" Target="slides/slide56.xml"/><Relationship Id="rId67" Type="http://schemas.openxmlformats.org/officeDocument/2006/relationships/slide" Target="slides/slide64.xml"/><Relationship Id="rId103" Type="http://schemas.openxmlformats.org/officeDocument/2006/relationships/slide" Target="slides/slide100.xml"/><Relationship Id="rId108" Type="http://schemas.openxmlformats.org/officeDocument/2006/relationships/slide" Target="slides/slide105.xml"/><Relationship Id="rId116" Type="http://schemas.openxmlformats.org/officeDocument/2006/relationships/slide" Target="slides/slide113.xml"/><Relationship Id="rId124" Type="http://schemas.openxmlformats.org/officeDocument/2006/relationships/slide" Target="slides/slide121.xml"/><Relationship Id="rId129" Type="http://schemas.microsoft.com/office/2016/11/relationships/changesInfo" Target="changesInfos/changesInfo1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54" Type="http://schemas.openxmlformats.org/officeDocument/2006/relationships/slide" Target="slides/slide51.xml"/><Relationship Id="rId62" Type="http://schemas.openxmlformats.org/officeDocument/2006/relationships/slide" Target="slides/slide59.xml"/><Relationship Id="rId70" Type="http://schemas.openxmlformats.org/officeDocument/2006/relationships/slide" Target="slides/slide67.xml"/><Relationship Id="rId75" Type="http://schemas.openxmlformats.org/officeDocument/2006/relationships/slide" Target="slides/slide72.xml"/><Relationship Id="rId83" Type="http://schemas.openxmlformats.org/officeDocument/2006/relationships/slide" Target="slides/slide80.xml"/><Relationship Id="rId88" Type="http://schemas.openxmlformats.org/officeDocument/2006/relationships/slide" Target="slides/slide85.xml"/><Relationship Id="rId91" Type="http://schemas.openxmlformats.org/officeDocument/2006/relationships/slide" Target="slides/slide88.xml"/><Relationship Id="rId96" Type="http://schemas.openxmlformats.org/officeDocument/2006/relationships/slide" Target="slides/slide93.xml"/><Relationship Id="rId111" Type="http://schemas.openxmlformats.org/officeDocument/2006/relationships/slide" Target="slides/slide108.xml"/><Relationship Id="rId1" Type="http://schemas.openxmlformats.org/officeDocument/2006/relationships/customXml" Target="../customXml/item1.xml"/><Relationship Id="rId6" Type="http://schemas.openxmlformats.org/officeDocument/2006/relationships/slide" Target="slides/slide3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Relationship Id="rId57" Type="http://schemas.openxmlformats.org/officeDocument/2006/relationships/slide" Target="slides/slide54.xml"/><Relationship Id="rId106" Type="http://schemas.openxmlformats.org/officeDocument/2006/relationships/slide" Target="slides/slide103.xml"/><Relationship Id="rId114" Type="http://schemas.openxmlformats.org/officeDocument/2006/relationships/slide" Target="slides/slide111.xml"/><Relationship Id="rId119" Type="http://schemas.openxmlformats.org/officeDocument/2006/relationships/slide" Target="slides/slide116.xml"/><Relationship Id="rId127" Type="http://schemas.openxmlformats.org/officeDocument/2006/relationships/theme" Target="theme/theme1.xml"/><Relationship Id="rId10" Type="http://schemas.openxmlformats.org/officeDocument/2006/relationships/slide" Target="slides/slide7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slide" Target="slides/slide49.xml"/><Relationship Id="rId60" Type="http://schemas.openxmlformats.org/officeDocument/2006/relationships/slide" Target="slides/slide57.xml"/><Relationship Id="rId65" Type="http://schemas.openxmlformats.org/officeDocument/2006/relationships/slide" Target="slides/slide62.xml"/><Relationship Id="rId73" Type="http://schemas.openxmlformats.org/officeDocument/2006/relationships/slide" Target="slides/slide70.xml"/><Relationship Id="rId78" Type="http://schemas.openxmlformats.org/officeDocument/2006/relationships/slide" Target="slides/slide75.xml"/><Relationship Id="rId81" Type="http://schemas.openxmlformats.org/officeDocument/2006/relationships/slide" Target="slides/slide78.xml"/><Relationship Id="rId86" Type="http://schemas.openxmlformats.org/officeDocument/2006/relationships/slide" Target="slides/slide83.xml"/><Relationship Id="rId94" Type="http://schemas.openxmlformats.org/officeDocument/2006/relationships/slide" Target="slides/slide91.xml"/><Relationship Id="rId99" Type="http://schemas.openxmlformats.org/officeDocument/2006/relationships/slide" Target="slides/slide96.xml"/><Relationship Id="rId101" Type="http://schemas.openxmlformats.org/officeDocument/2006/relationships/slide" Target="slides/slide98.xml"/><Relationship Id="rId122" Type="http://schemas.openxmlformats.org/officeDocument/2006/relationships/slide" Target="slides/slide119.xml"/><Relationship Id="rId130" Type="http://schemas.microsoft.com/office/2015/10/relationships/revisionInfo" Target="revisionInfo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9" Type="http://schemas.openxmlformats.org/officeDocument/2006/relationships/slide" Target="slides/slide36.xml"/><Relationship Id="rId109" Type="http://schemas.openxmlformats.org/officeDocument/2006/relationships/slide" Target="slides/slide106.xml"/><Relationship Id="rId34" Type="http://schemas.openxmlformats.org/officeDocument/2006/relationships/slide" Target="slides/slide31.xml"/><Relationship Id="rId50" Type="http://schemas.openxmlformats.org/officeDocument/2006/relationships/slide" Target="slides/slide47.xml"/><Relationship Id="rId55" Type="http://schemas.openxmlformats.org/officeDocument/2006/relationships/slide" Target="slides/slide52.xml"/><Relationship Id="rId76" Type="http://schemas.openxmlformats.org/officeDocument/2006/relationships/slide" Target="slides/slide73.xml"/><Relationship Id="rId97" Type="http://schemas.openxmlformats.org/officeDocument/2006/relationships/slide" Target="slides/slide94.xml"/><Relationship Id="rId104" Type="http://schemas.openxmlformats.org/officeDocument/2006/relationships/slide" Target="slides/slide101.xml"/><Relationship Id="rId120" Type="http://schemas.openxmlformats.org/officeDocument/2006/relationships/slide" Target="slides/slide117.xml"/><Relationship Id="rId125" Type="http://schemas.openxmlformats.org/officeDocument/2006/relationships/presProps" Target="presProps.xml"/><Relationship Id="rId7" Type="http://schemas.openxmlformats.org/officeDocument/2006/relationships/slide" Target="slides/slide4.xml"/><Relationship Id="rId71" Type="http://schemas.openxmlformats.org/officeDocument/2006/relationships/slide" Target="slides/slide68.xml"/><Relationship Id="rId92" Type="http://schemas.openxmlformats.org/officeDocument/2006/relationships/slide" Target="slides/slide89.xml"/><Relationship Id="rId2" Type="http://schemas.openxmlformats.org/officeDocument/2006/relationships/customXml" Target="../customXml/item2.xml"/><Relationship Id="rId29" Type="http://schemas.openxmlformats.org/officeDocument/2006/relationships/slide" Target="slides/slide26.xml"/><Relationship Id="rId24" Type="http://schemas.openxmlformats.org/officeDocument/2006/relationships/slide" Target="slides/slide21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66" Type="http://schemas.openxmlformats.org/officeDocument/2006/relationships/slide" Target="slides/slide63.xml"/><Relationship Id="rId87" Type="http://schemas.openxmlformats.org/officeDocument/2006/relationships/slide" Target="slides/slide84.xml"/><Relationship Id="rId110" Type="http://schemas.openxmlformats.org/officeDocument/2006/relationships/slide" Target="slides/slide107.xml"/><Relationship Id="rId115" Type="http://schemas.openxmlformats.org/officeDocument/2006/relationships/slide" Target="slides/slide112.xml"/><Relationship Id="rId61" Type="http://schemas.openxmlformats.org/officeDocument/2006/relationships/slide" Target="slides/slide58.xml"/><Relationship Id="rId82" Type="http://schemas.openxmlformats.org/officeDocument/2006/relationships/slide" Target="slides/slide79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ELLEMIN SANDRA" userId="5fe4e071-d3f4-40df-970f-ee8fcf898346" providerId="ADAL" clId="{DC94A33A-1686-47C2-9101-8956D890E3DB}"/>
    <pc:docChg chg="modSld">
      <pc:chgData name="BELLEMIN SANDRA" userId="5fe4e071-d3f4-40df-970f-ee8fcf898346" providerId="ADAL" clId="{DC94A33A-1686-47C2-9101-8956D890E3DB}" dt="2024-05-15T12:08:24.603" v="2"/>
      <pc:docMkLst>
        <pc:docMk/>
      </pc:docMkLst>
      <pc:sldChg chg="modSp">
        <pc:chgData name="BELLEMIN SANDRA" userId="5fe4e071-d3f4-40df-970f-ee8fcf898346" providerId="ADAL" clId="{DC94A33A-1686-47C2-9101-8956D890E3DB}" dt="2024-05-15T12:06:58.800" v="0"/>
        <pc:sldMkLst>
          <pc:docMk/>
          <pc:sldMk cId="2623157761" sldId="302"/>
        </pc:sldMkLst>
        <pc:picChg chg="mod">
          <ac:chgData name="BELLEMIN SANDRA" userId="5fe4e071-d3f4-40df-970f-ee8fcf898346" providerId="ADAL" clId="{DC94A33A-1686-47C2-9101-8956D890E3DB}" dt="2024-05-15T12:06:58.800" v="0"/>
          <ac:picMkLst>
            <pc:docMk/>
            <pc:sldMk cId="2623157761" sldId="302"/>
            <ac:picMk id="2" creationId="{B27E896F-2A83-1940-D205-B18521857815}"/>
          </ac:picMkLst>
        </pc:picChg>
      </pc:sldChg>
      <pc:sldChg chg="modSp">
        <pc:chgData name="BELLEMIN SANDRA" userId="5fe4e071-d3f4-40df-970f-ee8fcf898346" providerId="ADAL" clId="{DC94A33A-1686-47C2-9101-8956D890E3DB}" dt="2024-05-15T12:08:02.054" v="1"/>
        <pc:sldMkLst>
          <pc:docMk/>
          <pc:sldMk cId="3306260722" sldId="336"/>
        </pc:sldMkLst>
        <pc:picChg chg="mod">
          <ac:chgData name="BELLEMIN SANDRA" userId="5fe4e071-d3f4-40df-970f-ee8fcf898346" providerId="ADAL" clId="{DC94A33A-1686-47C2-9101-8956D890E3DB}" dt="2024-05-15T12:08:02.054" v="1"/>
          <ac:picMkLst>
            <pc:docMk/>
            <pc:sldMk cId="3306260722" sldId="336"/>
            <ac:picMk id="2" creationId="{F534A0E4-1A07-2A1D-CB0D-BAAB8A09E500}"/>
          </ac:picMkLst>
        </pc:picChg>
      </pc:sldChg>
      <pc:sldChg chg="modSp">
        <pc:chgData name="BELLEMIN SANDRA" userId="5fe4e071-d3f4-40df-970f-ee8fcf898346" providerId="ADAL" clId="{DC94A33A-1686-47C2-9101-8956D890E3DB}" dt="2024-05-15T12:08:24.603" v="2"/>
        <pc:sldMkLst>
          <pc:docMk/>
          <pc:sldMk cId="1200023204" sldId="356"/>
        </pc:sldMkLst>
        <pc:picChg chg="mod">
          <ac:chgData name="BELLEMIN SANDRA" userId="5fe4e071-d3f4-40df-970f-ee8fcf898346" providerId="ADAL" clId="{DC94A33A-1686-47C2-9101-8956D890E3DB}" dt="2024-05-15T12:08:24.603" v="2"/>
          <ac:picMkLst>
            <pc:docMk/>
            <pc:sldMk cId="1200023204" sldId="356"/>
            <ac:picMk id="2" creationId="{10B3473F-961D-2C38-AF0C-3F38FD72CAC1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E65460-90B3-4E90-8A8B-0AC78FEB5400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3654F7-D58A-42E4-9C16-11946F5D896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663926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E65460-90B3-4E90-8A8B-0AC78FEB5400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3654F7-D58A-42E4-9C16-11946F5D896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388690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E65460-90B3-4E90-8A8B-0AC78FEB5400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3654F7-D58A-42E4-9C16-11946F5D896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691499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E65460-90B3-4E90-8A8B-0AC78FEB5400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3654F7-D58A-42E4-9C16-11946F5D896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979386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E65460-90B3-4E90-8A8B-0AC78FEB5400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3654F7-D58A-42E4-9C16-11946F5D896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206995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E65460-90B3-4E90-8A8B-0AC78FEB5400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3654F7-D58A-42E4-9C16-11946F5D896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764636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E65460-90B3-4E90-8A8B-0AC78FEB5400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3654F7-D58A-42E4-9C16-11946F5D896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226409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E65460-90B3-4E90-8A8B-0AC78FEB5400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3654F7-D58A-42E4-9C16-11946F5D896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154706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E65460-90B3-4E90-8A8B-0AC78FEB5400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3654F7-D58A-42E4-9C16-11946F5D896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964965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E65460-90B3-4E90-8A8B-0AC78FEB5400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3654F7-D58A-42E4-9C16-11946F5D896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8112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E65460-90B3-4E90-8A8B-0AC78FEB5400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3654F7-D58A-42E4-9C16-11946F5D896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420937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E65460-90B3-4E90-8A8B-0AC78FEB5400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3654F7-D58A-42E4-9C16-11946F5D896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909842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G"/><Relationship Id="rId1" Type="http://schemas.openxmlformats.org/officeDocument/2006/relationships/slideLayout" Target="../slideLayouts/slideLayout7.xml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hyperlink" Target="Diaporama_CM1-Semaine16-Video_jour4.mp4" TargetMode="External"/><Relationship Id="rId2" Type="http://schemas.openxmlformats.org/officeDocument/2006/relationships/image" Target="../media/image75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5.png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3.m4a"/><Relationship Id="rId1" Type="http://schemas.microsoft.com/office/2007/relationships/media" Target="../media/media33.m4a"/><Relationship Id="rId5" Type="http://schemas.openxmlformats.org/officeDocument/2006/relationships/image" Target="../media/image37.png"/><Relationship Id="rId4" Type="http://schemas.openxmlformats.org/officeDocument/2006/relationships/image" Target="../media/image76.JPG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4.m4a"/><Relationship Id="rId1" Type="http://schemas.microsoft.com/office/2007/relationships/media" Target="../media/media34.m4a"/><Relationship Id="rId5" Type="http://schemas.openxmlformats.org/officeDocument/2006/relationships/image" Target="../media/image37.png"/><Relationship Id="rId4" Type="http://schemas.openxmlformats.org/officeDocument/2006/relationships/image" Target="../media/image77.JPG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5.m4a"/><Relationship Id="rId1" Type="http://schemas.microsoft.com/office/2007/relationships/media" Target="../media/media35.m4a"/><Relationship Id="rId5" Type="http://schemas.openxmlformats.org/officeDocument/2006/relationships/image" Target="../media/image37.png"/><Relationship Id="rId4" Type="http://schemas.openxmlformats.org/officeDocument/2006/relationships/image" Target="../media/image78.JPG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6.m4a"/><Relationship Id="rId1" Type="http://schemas.microsoft.com/office/2007/relationships/media" Target="../media/media36.m4a"/><Relationship Id="rId5" Type="http://schemas.openxmlformats.org/officeDocument/2006/relationships/image" Target="../media/image37.png"/><Relationship Id="rId4" Type="http://schemas.openxmlformats.org/officeDocument/2006/relationships/image" Target="../media/image79.JPG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7.m4a"/><Relationship Id="rId1" Type="http://schemas.microsoft.com/office/2007/relationships/media" Target="../media/media37.m4a"/><Relationship Id="rId5" Type="http://schemas.openxmlformats.org/officeDocument/2006/relationships/image" Target="../media/image37.png"/><Relationship Id="rId4" Type="http://schemas.openxmlformats.org/officeDocument/2006/relationships/image" Target="../media/image80.JPG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8.m4a"/><Relationship Id="rId1" Type="http://schemas.microsoft.com/office/2007/relationships/media" Target="../media/media38.m4a"/><Relationship Id="rId5" Type="http://schemas.openxmlformats.org/officeDocument/2006/relationships/image" Target="../media/image37.png"/><Relationship Id="rId4" Type="http://schemas.openxmlformats.org/officeDocument/2006/relationships/image" Target="../media/image81.JPG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9.m4a"/><Relationship Id="rId1" Type="http://schemas.microsoft.com/office/2007/relationships/media" Target="../media/media39.m4a"/><Relationship Id="rId5" Type="http://schemas.openxmlformats.org/officeDocument/2006/relationships/image" Target="../media/image37.png"/><Relationship Id="rId4" Type="http://schemas.openxmlformats.org/officeDocument/2006/relationships/image" Target="../media/image82.JPG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0.m4a"/><Relationship Id="rId1" Type="http://schemas.microsoft.com/office/2007/relationships/media" Target="../media/media40.m4a"/><Relationship Id="rId5" Type="http://schemas.openxmlformats.org/officeDocument/2006/relationships/image" Target="../media/image37.png"/><Relationship Id="rId4" Type="http://schemas.openxmlformats.org/officeDocument/2006/relationships/image" Target="../media/image83.JP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1.m4a"/><Relationship Id="rId1" Type="http://schemas.microsoft.com/office/2007/relationships/media" Target="../media/media41.m4a"/><Relationship Id="rId5" Type="http://schemas.openxmlformats.org/officeDocument/2006/relationships/image" Target="../media/image37.png"/><Relationship Id="rId4" Type="http://schemas.openxmlformats.org/officeDocument/2006/relationships/image" Target="../media/image84.JPG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2.m4a"/><Relationship Id="rId1" Type="http://schemas.microsoft.com/office/2007/relationships/media" Target="../media/media42.m4a"/><Relationship Id="rId5" Type="http://schemas.openxmlformats.org/officeDocument/2006/relationships/image" Target="../media/image37.png"/><Relationship Id="rId4" Type="http://schemas.openxmlformats.org/officeDocument/2006/relationships/image" Target="../media/image85.JPG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3.m4a"/><Relationship Id="rId1" Type="http://schemas.microsoft.com/office/2007/relationships/media" Target="../media/media43.m4a"/><Relationship Id="rId5" Type="http://schemas.openxmlformats.org/officeDocument/2006/relationships/image" Target="../media/image37.png"/><Relationship Id="rId4" Type="http://schemas.openxmlformats.org/officeDocument/2006/relationships/image" Target="../media/image86.JPG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4.m4a"/><Relationship Id="rId1" Type="http://schemas.microsoft.com/office/2007/relationships/media" Target="../media/media44.m4a"/><Relationship Id="rId5" Type="http://schemas.openxmlformats.org/officeDocument/2006/relationships/image" Target="../media/image37.png"/><Relationship Id="rId4" Type="http://schemas.openxmlformats.org/officeDocument/2006/relationships/image" Target="../media/image87.JPG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5.m4a"/><Relationship Id="rId1" Type="http://schemas.microsoft.com/office/2007/relationships/media" Target="../media/media45.m4a"/><Relationship Id="rId5" Type="http://schemas.openxmlformats.org/officeDocument/2006/relationships/image" Target="../media/image37.png"/><Relationship Id="rId4" Type="http://schemas.openxmlformats.org/officeDocument/2006/relationships/image" Target="../media/image88.JPG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6.m4a"/><Relationship Id="rId1" Type="http://schemas.microsoft.com/office/2007/relationships/media" Target="../media/media46.m4a"/><Relationship Id="rId5" Type="http://schemas.openxmlformats.org/officeDocument/2006/relationships/image" Target="../media/image37.png"/><Relationship Id="rId4" Type="http://schemas.openxmlformats.org/officeDocument/2006/relationships/image" Target="../media/image89.JPG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7.m4a"/><Relationship Id="rId1" Type="http://schemas.microsoft.com/office/2007/relationships/media" Target="../media/media47.m4a"/><Relationship Id="rId5" Type="http://schemas.openxmlformats.org/officeDocument/2006/relationships/image" Target="../media/image37.png"/><Relationship Id="rId4" Type="http://schemas.openxmlformats.org/officeDocument/2006/relationships/image" Target="../media/image90.JPG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8.m4a"/><Relationship Id="rId1" Type="http://schemas.microsoft.com/office/2007/relationships/media" Target="../media/media48.m4a"/><Relationship Id="rId5" Type="http://schemas.openxmlformats.org/officeDocument/2006/relationships/image" Target="../media/image37.png"/><Relationship Id="rId4" Type="http://schemas.openxmlformats.org/officeDocument/2006/relationships/image" Target="../media/image91.JPG"/></Relationships>
</file>

<file path=ppt/slides/_rels/slide1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7.xml"/></Relationships>
</file>

<file path=ppt/slides/_rels/slide1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JPG"/><Relationship Id="rId1" Type="http://schemas.openxmlformats.org/officeDocument/2006/relationships/slideLayout" Target="../slideLayouts/slideLayout7.xml"/></Relationships>
</file>

<file path=ppt/slides/_rels/slide1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7" Type="http://schemas.openxmlformats.org/officeDocument/2006/relationships/slide" Target="slide119.xml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Relationship Id="rId6" Type="http://schemas.openxmlformats.org/officeDocument/2006/relationships/slide" Target="slide100.xml"/><Relationship Id="rId5" Type="http://schemas.openxmlformats.org/officeDocument/2006/relationships/slide" Target="slide66.xml"/><Relationship Id="rId4" Type="http://schemas.openxmlformats.org/officeDocument/2006/relationships/slide" Target="slide3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hyperlink" Target="Diaporama_CM1-Semaine16-Video_jour2.mp4" TargetMode="External"/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5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5" Type="http://schemas.openxmlformats.org/officeDocument/2006/relationships/image" Target="../media/image37.png"/><Relationship Id="rId4" Type="http://schemas.openxmlformats.org/officeDocument/2006/relationships/image" Target="../media/image36.JP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5" Type="http://schemas.openxmlformats.org/officeDocument/2006/relationships/image" Target="../media/image37.png"/><Relationship Id="rId4" Type="http://schemas.openxmlformats.org/officeDocument/2006/relationships/image" Target="../media/image38.JP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5" Type="http://schemas.openxmlformats.org/officeDocument/2006/relationships/image" Target="../media/image37.png"/><Relationship Id="rId4" Type="http://schemas.openxmlformats.org/officeDocument/2006/relationships/image" Target="../media/image39.JP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5" Type="http://schemas.openxmlformats.org/officeDocument/2006/relationships/image" Target="../media/image37.png"/><Relationship Id="rId4" Type="http://schemas.openxmlformats.org/officeDocument/2006/relationships/image" Target="../media/image40.JP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5" Type="http://schemas.openxmlformats.org/officeDocument/2006/relationships/image" Target="../media/image37.png"/><Relationship Id="rId4" Type="http://schemas.openxmlformats.org/officeDocument/2006/relationships/image" Target="../media/image41.JP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5" Type="http://schemas.openxmlformats.org/officeDocument/2006/relationships/image" Target="../media/image37.png"/><Relationship Id="rId4" Type="http://schemas.openxmlformats.org/officeDocument/2006/relationships/image" Target="../media/image42.JP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5" Type="http://schemas.openxmlformats.org/officeDocument/2006/relationships/image" Target="../media/image37.png"/><Relationship Id="rId4" Type="http://schemas.openxmlformats.org/officeDocument/2006/relationships/image" Target="../media/image43.JP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5" Type="http://schemas.openxmlformats.org/officeDocument/2006/relationships/image" Target="../media/image37.png"/><Relationship Id="rId4" Type="http://schemas.openxmlformats.org/officeDocument/2006/relationships/image" Target="../media/image44.JP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5" Type="http://schemas.openxmlformats.org/officeDocument/2006/relationships/image" Target="../media/image37.png"/><Relationship Id="rId4" Type="http://schemas.openxmlformats.org/officeDocument/2006/relationships/image" Target="../media/image45.JP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5" Type="http://schemas.openxmlformats.org/officeDocument/2006/relationships/image" Target="../media/image37.png"/><Relationship Id="rId4" Type="http://schemas.openxmlformats.org/officeDocument/2006/relationships/image" Target="../media/image46.JP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1.m4a"/><Relationship Id="rId1" Type="http://schemas.microsoft.com/office/2007/relationships/media" Target="../media/media11.m4a"/><Relationship Id="rId5" Type="http://schemas.openxmlformats.org/officeDocument/2006/relationships/image" Target="../media/image37.png"/><Relationship Id="rId4" Type="http://schemas.openxmlformats.org/officeDocument/2006/relationships/image" Target="../media/image47.JP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2.m4a"/><Relationship Id="rId1" Type="http://schemas.microsoft.com/office/2007/relationships/media" Target="../media/media12.m4a"/><Relationship Id="rId5" Type="http://schemas.openxmlformats.org/officeDocument/2006/relationships/image" Target="../media/image37.png"/><Relationship Id="rId4" Type="http://schemas.openxmlformats.org/officeDocument/2006/relationships/image" Target="../media/image48.JP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3.m4a"/><Relationship Id="rId1" Type="http://schemas.microsoft.com/office/2007/relationships/media" Target="../media/media13.m4a"/><Relationship Id="rId5" Type="http://schemas.openxmlformats.org/officeDocument/2006/relationships/image" Target="../media/image37.png"/><Relationship Id="rId4" Type="http://schemas.openxmlformats.org/officeDocument/2006/relationships/image" Target="../media/image49.JP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4.m4a"/><Relationship Id="rId1" Type="http://schemas.microsoft.com/office/2007/relationships/media" Target="../media/media14.m4a"/><Relationship Id="rId5" Type="http://schemas.openxmlformats.org/officeDocument/2006/relationships/image" Target="../media/image37.png"/><Relationship Id="rId4" Type="http://schemas.openxmlformats.org/officeDocument/2006/relationships/image" Target="../media/image50.JP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5.m4a"/><Relationship Id="rId1" Type="http://schemas.microsoft.com/office/2007/relationships/media" Target="../media/media15.m4a"/><Relationship Id="rId5" Type="http://schemas.openxmlformats.org/officeDocument/2006/relationships/image" Target="../media/image37.png"/><Relationship Id="rId4" Type="http://schemas.openxmlformats.org/officeDocument/2006/relationships/image" Target="../media/image51.JP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6.m4a"/><Relationship Id="rId1" Type="http://schemas.microsoft.com/office/2007/relationships/media" Target="../media/media16.m4a"/><Relationship Id="rId5" Type="http://schemas.openxmlformats.org/officeDocument/2006/relationships/image" Target="../media/image37.png"/><Relationship Id="rId4" Type="http://schemas.openxmlformats.org/officeDocument/2006/relationships/image" Target="../media/image52.JPG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G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hyperlink" Target="Diaporama_CM1-Semaine16-Vid&#233;o_jour3.mp4" TargetMode="External"/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5.png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7.m4a"/><Relationship Id="rId1" Type="http://schemas.microsoft.com/office/2007/relationships/media" Target="../media/media17.m4a"/><Relationship Id="rId5" Type="http://schemas.openxmlformats.org/officeDocument/2006/relationships/image" Target="../media/image37.png"/><Relationship Id="rId4" Type="http://schemas.openxmlformats.org/officeDocument/2006/relationships/image" Target="../media/image57.JPG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8.m4a"/><Relationship Id="rId1" Type="http://schemas.microsoft.com/office/2007/relationships/media" Target="../media/media18.m4a"/><Relationship Id="rId5" Type="http://schemas.openxmlformats.org/officeDocument/2006/relationships/image" Target="../media/image37.png"/><Relationship Id="rId4" Type="http://schemas.openxmlformats.org/officeDocument/2006/relationships/image" Target="../media/image58.JPG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9.m4a"/><Relationship Id="rId1" Type="http://schemas.microsoft.com/office/2007/relationships/media" Target="../media/media19.m4a"/><Relationship Id="rId5" Type="http://schemas.openxmlformats.org/officeDocument/2006/relationships/image" Target="../media/image37.png"/><Relationship Id="rId4" Type="http://schemas.openxmlformats.org/officeDocument/2006/relationships/image" Target="../media/image59.JPG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0.m4a"/><Relationship Id="rId1" Type="http://schemas.microsoft.com/office/2007/relationships/media" Target="../media/media20.m4a"/><Relationship Id="rId5" Type="http://schemas.openxmlformats.org/officeDocument/2006/relationships/image" Target="../media/image37.png"/><Relationship Id="rId4" Type="http://schemas.openxmlformats.org/officeDocument/2006/relationships/image" Target="../media/image60.JPG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1.m4a"/><Relationship Id="rId1" Type="http://schemas.microsoft.com/office/2007/relationships/media" Target="../media/media21.m4a"/><Relationship Id="rId5" Type="http://schemas.openxmlformats.org/officeDocument/2006/relationships/image" Target="../media/image37.png"/><Relationship Id="rId4" Type="http://schemas.openxmlformats.org/officeDocument/2006/relationships/image" Target="../media/image61.JPG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2.m4a"/><Relationship Id="rId1" Type="http://schemas.microsoft.com/office/2007/relationships/media" Target="../media/media22.m4a"/><Relationship Id="rId5" Type="http://schemas.openxmlformats.org/officeDocument/2006/relationships/image" Target="../media/image37.png"/><Relationship Id="rId4" Type="http://schemas.openxmlformats.org/officeDocument/2006/relationships/image" Target="../media/image62.JPG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3.m4a"/><Relationship Id="rId1" Type="http://schemas.microsoft.com/office/2007/relationships/media" Target="../media/media23.m4a"/><Relationship Id="rId5" Type="http://schemas.openxmlformats.org/officeDocument/2006/relationships/image" Target="../media/image37.png"/><Relationship Id="rId4" Type="http://schemas.openxmlformats.org/officeDocument/2006/relationships/image" Target="../media/image63.JPG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4.m4a"/><Relationship Id="rId1" Type="http://schemas.microsoft.com/office/2007/relationships/media" Target="../media/media24.m4a"/><Relationship Id="rId5" Type="http://schemas.openxmlformats.org/officeDocument/2006/relationships/image" Target="../media/image37.png"/><Relationship Id="rId4" Type="http://schemas.openxmlformats.org/officeDocument/2006/relationships/image" Target="../media/image64.JP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5.m4a"/><Relationship Id="rId1" Type="http://schemas.microsoft.com/office/2007/relationships/media" Target="../media/media25.m4a"/><Relationship Id="rId5" Type="http://schemas.openxmlformats.org/officeDocument/2006/relationships/image" Target="../media/image37.png"/><Relationship Id="rId4" Type="http://schemas.openxmlformats.org/officeDocument/2006/relationships/image" Target="../media/image65.JPG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6.m4a"/><Relationship Id="rId1" Type="http://schemas.microsoft.com/office/2007/relationships/media" Target="../media/media26.m4a"/><Relationship Id="rId5" Type="http://schemas.openxmlformats.org/officeDocument/2006/relationships/image" Target="../media/image37.png"/><Relationship Id="rId4" Type="http://schemas.openxmlformats.org/officeDocument/2006/relationships/image" Target="../media/image66.JPG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7.m4a"/><Relationship Id="rId1" Type="http://schemas.microsoft.com/office/2007/relationships/media" Target="../media/media27.m4a"/><Relationship Id="rId5" Type="http://schemas.openxmlformats.org/officeDocument/2006/relationships/image" Target="../media/image37.png"/><Relationship Id="rId4" Type="http://schemas.openxmlformats.org/officeDocument/2006/relationships/image" Target="../media/image67.JPG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8.m4a"/><Relationship Id="rId1" Type="http://schemas.microsoft.com/office/2007/relationships/media" Target="../media/media28.m4a"/><Relationship Id="rId5" Type="http://schemas.openxmlformats.org/officeDocument/2006/relationships/image" Target="../media/image37.png"/><Relationship Id="rId4" Type="http://schemas.openxmlformats.org/officeDocument/2006/relationships/image" Target="../media/image68.JPG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9.m4a"/><Relationship Id="rId1" Type="http://schemas.microsoft.com/office/2007/relationships/media" Target="../media/media29.m4a"/><Relationship Id="rId5" Type="http://schemas.openxmlformats.org/officeDocument/2006/relationships/image" Target="../media/image37.png"/><Relationship Id="rId4" Type="http://schemas.openxmlformats.org/officeDocument/2006/relationships/image" Target="../media/image69.JPG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0.m4a"/><Relationship Id="rId1" Type="http://schemas.microsoft.com/office/2007/relationships/media" Target="../media/media30.m4a"/><Relationship Id="rId5" Type="http://schemas.openxmlformats.org/officeDocument/2006/relationships/image" Target="../media/image37.png"/><Relationship Id="rId4" Type="http://schemas.openxmlformats.org/officeDocument/2006/relationships/image" Target="../media/image70.JPG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1.m4a"/><Relationship Id="rId1" Type="http://schemas.microsoft.com/office/2007/relationships/media" Target="../media/media31.m4a"/><Relationship Id="rId5" Type="http://schemas.openxmlformats.org/officeDocument/2006/relationships/image" Target="../media/image37.png"/><Relationship Id="rId4" Type="http://schemas.openxmlformats.org/officeDocument/2006/relationships/image" Target="../media/image71.JPG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2.m4a"/><Relationship Id="rId1" Type="http://schemas.microsoft.com/office/2007/relationships/media" Target="../media/media32.m4a"/><Relationship Id="rId5" Type="http://schemas.openxmlformats.org/officeDocument/2006/relationships/image" Target="../media/image37.png"/><Relationship Id="rId4" Type="http://schemas.openxmlformats.org/officeDocument/2006/relationships/image" Target="../media/image72.JPG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7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">
            <a:extLst>
              <a:ext uri="{FF2B5EF4-FFF2-40B4-BE49-F238E27FC236}">
                <a16:creationId xmlns:a16="http://schemas.microsoft.com/office/drawing/2014/main" id="{8EE8D933-F374-B0EB-55CD-06906B24054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861803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">
            <a:extLst>
              <a:ext uri="{FF2B5EF4-FFF2-40B4-BE49-F238E27FC236}">
                <a16:creationId xmlns:a16="http://schemas.microsoft.com/office/drawing/2014/main" id="{E4390AD7-D119-BDC5-4AB3-072E46DED1C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5304219"/>
      </p:ext>
    </p:extLst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9">
            <a:extLst>
              <a:ext uri="{FF2B5EF4-FFF2-40B4-BE49-F238E27FC236}">
                <a16:creationId xmlns:a16="http://schemas.microsoft.com/office/drawing/2014/main" id="{97CB4A15-E596-4CF3-6096-E114AE7DDC2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7947652"/>
      </p:ext>
    </p:extLst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0">
            <a:extLst>
              <a:ext uri="{FF2B5EF4-FFF2-40B4-BE49-F238E27FC236}">
                <a16:creationId xmlns:a16="http://schemas.microsoft.com/office/drawing/2014/main" id="{33B18356-49F7-DD58-773F-33BE258D0BF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>
            <a:hlinkClick r:id="rId3"/>
            <a:extLst>
              <a:ext uri="{FF2B5EF4-FFF2-40B4-BE49-F238E27FC236}">
                <a16:creationId xmlns:a16="http://schemas.microsoft.com/office/drawing/2014/main" id="{10B3473F-961D-2C38-AF0C-3F38FD72CAC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0023204"/>
      </p:ext>
    </p:extLst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1">
            <a:extLst>
              <a:ext uri="{FF2B5EF4-FFF2-40B4-BE49-F238E27FC236}">
                <a16:creationId xmlns:a16="http://schemas.microsoft.com/office/drawing/2014/main" id="{987D814E-B555-CB10-7C24-FDDAC38EB37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337E3F8-56EE-4904-D83E-66AA3C9CE86F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753FCF2F-F266-AE01-91BB-03B43D5E387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4163746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829"/>
    </mc:Choice>
    <mc:Fallback xmlns="">
      <p:transition spd="slow" advTm="982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2">
            <a:extLst>
              <a:ext uri="{FF2B5EF4-FFF2-40B4-BE49-F238E27FC236}">
                <a16:creationId xmlns:a16="http://schemas.microsoft.com/office/drawing/2014/main" id="{8DC9956B-FBAB-2B16-DFA5-8DE844F35E4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97DD115-80EB-BEFE-9D73-892856F3BDB8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4E89AC7B-ECD5-A582-D454-EB362BCBC49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7592507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159"/>
    </mc:Choice>
    <mc:Fallback xmlns="">
      <p:transition spd="slow" advTm="1115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3">
            <a:extLst>
              <a:ext uri="{FF2B5EF4-FFF2-40B4-BE49-F238E27FC236}">
                <a16:creationId xmlns:a16="http://schemas.microsoft.com/office/drawing/2014/main" id="{DCDCCA29-421A-0D04-52E8-B1E8845D6D0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C09D4C85-1FEB-7D68-0ECD-B8109AA39250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C72A3530-C123-90F6-5404-DECEEFB2FD8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955103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468"/>
    </mc:Choice>
    <mc:Fallback xmlns="">
      <p:transition spd="slow" advTm="1146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4">
            <a:extLst>
              <a:ext uri="{FF2B5EF4-FFF2-40B4-BE49-F238E27FC236}">
                <a16:creationId xmlns:a16="http://schemas.microsoft.com/office/drawing/2014/main" id="{1B683192-62D7-5096-B31E-D3B3A4A1075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5CD4986-00D5-DF3F-DB3C-1E2EEDC67102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B983DFA0-92D9-3B2F-D987-37ABFD05EB9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230583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722"/>
    </mc:Choice>
    <mc:Fallback xmlns="">
      <p:transition spd="slow" advTm="972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5">
            <a:extLst>
              <a:ext uri="{FF2B5EF4-FFF2-40B4-BE49-F238E27FC236}">
                <a16:creationId xmlns:a16="http://schemas.microsoft.com/office/drawing/2014/main" id="{AA50C832-16DB-09DF-8B88-D21284A6078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BC53A1BF-DD42-0FE2-0C0D-B4051E508CC7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F10B8289-838F-0781-CDD6-B36FE6CA5CA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148489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020"/>
    </mc:Choice>
    <mc:Fallback xmlns="">
      <p:transition spd="slow" advTm="1102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6">
            <a:extLst>
              <a:ext uri="{FF2B5EF4-FFF2-40B4-BE49-F238E27FC236}">
                <a16:creationId xmlns:a16="http://schemas.microsoft.com/office/drawing/2014/main" id="{2D495B2F-7325-04E8-151B-E82D1EB7B9C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524E68A-424F-3AC0-5991-E0DC9CB507FB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B0A72756-89AA-6F49-4074-C840A93835F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650972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520"/>
    </mc:Choice>
    <mc:Fallback xmlns="">
      <p:transition spd="slow" advTm="952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7">
            <a:extLst>
              <a:ext uri="{FF2B5EF4-FFF2-40B4-BE49-F238E27FC236}">
                <a16:creationId xmlns:a16="http://schemas.microsoft.com/office/drawing/2014/main" id="{DF396C5C-6305-E0EE-E4CD-02BF7B994FB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BCDC3B54-92C3-E6D2-7945-D9EF0EDFB876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DD031FFF-CE0C-D82D-7A1D-6C0D2260D01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299730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136"/>
    </mc:Choice>
    <mc:Fallback xmlns="">
      <p:transition spd="slow" advTm="1113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8">
            <a:extLst>
              <a:ext uri="{FF2B5EF4-FFF2-40B4-BE49-F238E27FC236}">
                <a16:creationId xmlns:a16="http://schemas.microsoft.com/office/drawing/2014/main" id="{D7F1FDB5-881D-83A0-0C00-C552E63DD0E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12B40129-38CA-2D96-03C1-E67175E6825A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E80D8D8B-2D14-B570-E752-C42D7D9D8D8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0333106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178"/>
    </mc:Choice>
    <mc:Fallback xmlns="">
      <p:transition spd="slow" advTm="917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">
            <a:extLst>
              <a:ext uri="{FF2B5EF4-FFF2-40B4-BE49-F238E27FC236}">
                <a16:creationId xmlns:a16="http://schemas.microsoft.com/office/drawing/2014/main" id="{96BB449D-F8B6-BB1A-0BD3-3B6EC96EAC5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3077165"/>
      </p:ext>
    </p:extLst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9">
            <a:extLst>
              <a:ext uri="{FF2B5EF4-FFF2-40B4-BE49-F238E27FC236}">
                <a16:creationId xmlns:a16="http://schemas.microsoft.com/office/drawing/2014/main" id="{0BAF77E3-45DA-9DE3-6F43-78FBB80CEB0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BE06C11C-F761-E255-8712-FDF8EFBC89A4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16D4A2BD-96D4-3F81-021F-004BE65E666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536459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155"/>
    </mc:Choice>
    <mc:Fallback xmlns="">
      <p:transition spd="slow" advTm="915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0">
            <a:extLst>
              <a:ext uri="{FF2B5EF4-FFF2-40B4-BE49-F238E27FC236}">
                <a16:creationId xmlns:a16="http://schemas.microsoft.com/office/drawing/2014/main" id="{FBF2FD07-4D03-A157-AE5A-3144169C937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E0E426D-2214-40B9-62EF-8BA108F2846B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7C1B9A61-E671-C05C-EBA9-257EB8E2F72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536807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699"/>
    </mc:Choice>
    <mc:Fallback xmlns="">
      <p:transition spd="slow" advTm="969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1">
            <a:extLst>
              <a:ext uri="{FF2B5EF4-FFF2-40B4-BE49-F238E27FC236}">
                <a16:creationId xmlns:a16="http://schemas.microsoft.com/office/drawing/2014/main" id="{0FD0CEBA-892C-2406-3B63-43D360A0359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A03D3E47-D88E-A983-9800-682B21473B32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Audio 9">
            <a:hlinkClick r:id="" action="ppaction://media"/>
            <a:extLst>
              <a:ext uri="{FF2B5EF4-FFF2-40B4-BE49-F238E27FC236}">
                <a16:creationId xmlns:a16="http://schemas.microsoft.com/office/drawing/2014/main" id="{1F155C6C-24DD-A321-DD12-0CED93AEAED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705862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847"/>
    </mc:Choice>
    <mc:Fallback xmlns="">
      <p:transition spd="slow" advTm="984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2">
            <a:extLst>
              <a:ext uri="{FF2B5EF4-FFF2-40B4-BE49-F238E27FC236}">
                <a16:creationId xmlns:a16="http://schemas.microsoft.com/office/drawing/2014/main" id="{BABF12CC-FE21-C367-D996-00174052193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7E2DF385-8796-F4D4-7BBA-79B4CD7CCBCC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D2B2FC5F-733C-5C71-3C7C-897E14FEAA5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995072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834"/>
    </mc:Choice>
    <mc:Fallback xmlns="">
      <p:transition spd="slow" advTm="983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3">
            <a:extLst>
              <a:ext uri="{FF2B5EF4-FFF2-40B4-BE49-F238E27FC236}">
                <a16:creationId xmlns:a16="http://schemas.microsoft.com/office/drawing/2014/main" id="{A70DDE76-CB37-8664-C34E-A9C672C0EC9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136E74B2-A6FD-FA2F-8256-80CAED302E85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A4451A24-96CB-849A-C942-3CC0EFD71DB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243258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84"/>
    </mc:Choice>
    <mc:Fallback xmlns="">
      <p:transition spd="slow" advTm="1008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4">
            <a:extLst>
              <a:ext uri="{FF2B5EF4-FFF2-40B4-BE49-F238E27FC236}">
                <a16:creationId xmlns:a16="http://schemas.microsoft.com/office/drawing/2014/main" id="{8A5566C6-E8E8-6941-2092-AE06340D20E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CBE4C7A-BBE0-88F5-7BE2-A3AA659FBC5A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C633B78F-569C-18B9-4230-7EB83C90F3F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0444523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6"/>
    </mc:Choice>
    <mc:Fallback xmlns="">
      <p:transition spd="slow" advTm="1000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5">
            <a:extLst>
              <a:ext uri="{FF2B5EF4-FFF2-40B4-BE49-F238E27FC236}">
                <a16:creationId xmlns:a16="http://schemas.microsoft.com/office/drawing/2014/main" id="{CE15CA54-D26D-80B9-9EBC-B8224E266E6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7C750F1-1C5A-6D06-5A98-C664D86B3C23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D59F8AD2-3FC1-1A54-322E-FAD8385BBE0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332446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239"/>
    </mc:Choice>
    <mc:Fallback xmlns="">
      <p:transition spd="slow" advTm="1023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6">
            <a:extLst>
              <a:ext uri="{FF2B5EF4-FFF2-40B4-BE49-F238E27FC236}">
                <a16:creationId xmlns:a16="http://schemas.microsoft.com/office/drawing/2014/main" id="{38FBB583-8F9B-6508-A3A6-46A0FB8742E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BD641721-9B79-2E3D-6722-F25D536C48BA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9823861F-1237-A504-A358-906169A6EDA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259141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593"/>
    </mc:Choice>
    <mc:Fallback xmlns="">
      <p:transition spd="slow" advTm="1459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3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7">
            <a:extLst>
              <a:ext uri="{FF2B5EF4-FFF2-40B4-BE49-F238E27FC236}">
                <a16:creationId xmlns:a16="http://schemas.microsoft.com/office/drawing/2014/main" id="{BE94A798-D26F-74D3-4680-D700D9D0880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4197010"/>
      </p:ext>
    </p:extLst>
  </p:cSld>
  <p:clrMapOvr>
    <a:masterClrMapping/>
  </p:clrMapOvr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8">
            <a:extLst>
              <a:ext uri="{FF2B5EF4-FFF2-40B4-BE49-F238E27FC236}">
                <a16:creationId xmlns:a16="http://schemas.microsoft.com/office/drawing/2014/main" id="{2D71308D-9F07-C738-51F6-3862D4596F9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071198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">
            <a:extLst>
              <a:ext uri="{FF2B5EF4-FFF2-40B4-BE49-F238E27FC236}">
                <a16:creationId xmlns:a16="http://schemas.microsoft.com/office/drawing/2014/main" id="{285DDB14-F258-2008-7E75-223897898F2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5665699"/>
      </p:ext>
    </p:extLst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9">
            <a:extLst>
              <a:ext uri="{FF2B5EF4-FFF2-40B4-BE49-F238E27FC236}">
                <a16:creationId xmlns:a16="http://schemas.microsoft.com/office/drawing/2014/main" id="{CF84B38E-1AC4-A2B8-822B-56039B37213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5266763"/>
      </p:ext>
    </p:extLst>
  </p:cSld>
  <p:clrMapOvr>
    <a:masterClrMapping/>
  </p:clrMapOvr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0">
            <a:extLst>
              <a:ext uri="{FF2B5EF4-FFF2-40B4-BE49-F238E27FC236}">
                <a16:creationId xmlns:a16="http://schemas.microsoft.com/office/drawing/2014/main" id="{48D03BBF-F475-4DF7-ECC7-FB1E5991A74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73091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">
            <a:extLst>
              <a:ext uri="{FF2B5EF4-FFF2-40B4-BE49-F238E27FC236}">
                <a16:creationId xmlns:a16="http://schemas.microsoft.com/office/drawing/2014/main" id="{64269358-C0EA-925E-9C84-94A276A39D1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008818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">
            <a:extLst>
              <a:ext uri="{FF2B5EF4-FFF2-40B4-BE49-F238E27FC236}">
                <a16:creationId xmlns:a16="http://schemas.microsoft.com/office/drawing/2014/main" id="{70047BFD-F4F7-4FDC-7779-00E86BD1B8E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189626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">
            <a:extLst>
              <a:ext uri="{FF2B5EF4-FFF2-40B4-BE49-F238E27FC236}">
                <a16:creationId xmlns:a16="http://schemas.microsoft.com/office/drawing/2014/main" id="{5E48CF0F-EEAA-BE94-49CE-CC7395440C1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9963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">
            <a:extLst>
              <a:ext uri="{FF2B5EF4-FFF2-40B4-BE49-F238E27FC236}">
                <a16:creationId xmlns:a16="http://schemas.microsoft.com/office/drawing/2014/main" id="{61842BBF-1EFE-ED79-AC1E-605AA748097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091259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6">
            <a:extLst>
              <a:ext uri="{FF2B5EF4-FFF2-40B4-BE49-F238E27FC236}">
                <a16:creationId xmlns:a16="http://schemas.microsoft.com/office/drawing/2014/main" id="{52BE0084-73BA-00E0-FA99-F678199C9E2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272736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7">
            <a:extLst>
              <a:ext uri="{FF2B5EF4-FFF2-40B4-BE49-F238E27FC236}">
                <a16:creationId xmlns:a16="http://schemas.microsoft.com/office/drawing/2014/main" id="{828A6F30-C1B3-9F8B-F5A4-3CE91AAA299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534525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8">
            <a:extLst>
              <a:ext uri="{FF2B5EF4-FFF2-40B4-BE49-F238E27FC236}">
                <a16:creationId xmlns:a16="http://schemas.microsoft.com/office/drawing/2014/main" id="{4651FB62-1740-B9FD-0243-4A322FBDCA0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44698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Dessin animé, dessin humoristique&#10;&#10;Description générée automatiquement">
            <a:extLst>
              <a:ext uri="{FF2B5EF4-FFF2-40B4-BE49-F238E27FC236}">
                <a16:creationId xmlns:a16="http://schemas.microsoft.com/office/drawing/2014/main" id="{D889E33F-6856-0557-93D1-9BCA6F85953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1" y="0"/>
            <a:ext cx="912709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175211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9">
            <a:extLst>
              <a:ext uri="{FF2B5EF4-FFF2-40B4-BE49-F238E27FC236}">
                <a16:creationId xmlns:a16="http://schemas.microsoft.com/office/drawing/2014/main" id="{B367812C-3303-7E81-0B97-A1C5C81A8E8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717246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0">
            <a:extLst>
              <a:ext uri="{FF2B5EF4-FFF2-40B4-BE49-F238E27FC236}">
                <a16:creationId xmlns:a16="http://schemas.microsoft.com/office/drawing/2014/main" id="{CBBC3400-3595-7F94-E560-4E753949F74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306764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1">
            <a:extLst>
              <a:ext uri="{FF2B5EF4-FFF2-40B4-BE49-F238E27FC236}">
                <a16:creationId xmlns:a16="http://schemas.microsoft.com/office/drawing/2014/main" id="{5B3327F2-678C-596C-7E68-A0BB1169122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985752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2">
            <a:extLst>
              <a:ext uri="{FF2B5EF4-FFF2-40B4-BE49-F238E27FC236}">
                <a16:creationId xmlns:a16="http://schemas.microsoft.com/office/drawing/2014/main" id="{D19DA8DD-743F-3F7D-8CF1-95F5B2DEB0B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860774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3">
            <a:extLst>
              <a:ext uri="{FF2B5EF4-FFF2-40B4-BE49-F238E27FC236}">
                <a16:creationId xmlns:a16="http://schemas.microsoft.com/office/drawing/2014/main" id="{653BBDA6-EEE0-793F-D598-5C96EE5209B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288371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4">
            <a:extLst>
              <a:ext uri="{FF2B5EF4-FFF2-40B4-BE49-F238E27FC236}">
                <a16:creationId xmlns:a16="http://schemas.microsoft.com/office/drawing/2014/main" id="{0E29A20C-5EB9-8522-270F-479E6DC4054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91247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5">
            <a:extLst>
              <a:ext uri="{FF2B5EF4-FFF2-40B4-BE49-F238E27FC236}">
                <a16:creationId xmlns:a16="http://schemas.microsoft.com/office/drawing/2014/main" id="{DF1A85B2-9C68-00DE-A272-D8667D94279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520344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6">
            <a:extLst>
              <a:ext uri="{FF2B5EF4-FFF2-40B4-BE49-F238E27FC236}">
                <a16:creationId xmlns:a16="http://schemas.microsoft.com/office/drawing/2014/main" id="{91EE333D-1B26-7DFC-34F9-48B4FC73002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726381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7">
            <a:extLst>
              <a:ext uri="{FF2B5EF4-FFF2-40B4-BE49-F238E27FC236}">
                <a16:creationId xmlns:a16="http://schemas.microsoft.com/office/drawing/2014/main" id="{713C9FFB-5DFC-7436-0454-D94FB92263A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961169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8">
            <a:extLst>
              <a:ext uri="{FF2B5EF4-FFF2-40B4-BE49-F238E27FC236}">
                <a16:creationId xmlns:a16="http://schemas.microsoft.com/office/drawing/2014/main" id="{D000FC0A-9BA7-9027-75E5-3AC327D7EA6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8336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">
            <a:extLst>
              <a:ext uri="{FF2B5EF4-FFF2-40B4-BE49-F238E27FC236}">
                <a16:creationId xmlns:a16="http://schemas.microsoft.com/office/drawing/2014/main" id="{845B3C4A-F75B-3373-4EBA-C68448EB20E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A1795A1E-0E0C-D29D-D3B4-C1752338399D}"/>
              </a:ext>
            </a:extLst>
          </p:cNvPr>
          <p:cNvSpPr txBox="1"/>
          <p:nvPr/>
        </p:nvSpPr>
        <p:spPr>
          <a:xfrm>
            <a:off x="704850" y="2299811"/>
            <a:ext cx="7972425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600" b="1" dirty="0">
                <a:solidFill>
                  <a:srgbClr val="0070C0"/>
                </a:solidFill>
                <a:hlinkClick r:id="rId3" action="ppaction://hlinksldjump"/>
              </a:rPr>
              <a:t>Jour 1 : découverte et entrainement</a:t>
            </a:r>
            <a:endParaRPr lang="fr-FR" sz="3600" b="1" dirty="0">
              <a:solidFill>
                <a:srgbClr val="0070C0"/>
              </a:solidFill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600" b="1" dirty="0">
                <a:solidFill>
                  <a:srgbClr val="0070C0"/>
                </a:solidFill>
                <a:hlinkClick r:id="rId4" action="ppaction://hlinksldjump"/>
              </a:rPr>
              <a:t>Jour 2 : entrainement en calcul mental</a:t>
            </a:r>
            <a:endParaRPr lang="fr-FR" sz="3600" b="1" dirty="0">
              <a:solidFill>
                <a:srgbClr val="0070C0"/>
              </a:solidFill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600" b="1" dirty="0">
                <a:solidFill>
                  <a:srgbClr val="0070C0"/>
                </a:solidFill>
                <a:hlinkClick r:id="rId5" action="ppaction://hlinksldjump"/>
              </a:rPr>
              <a:t>Jour 3 : entrainement en calcul mental</a:t>
            </a:r>
            <a:endParaRPr lang="fr-FR" sz="3600" b="1" dirty="0">
              <a:solidFill>
                <a:srgbClr val="0070C0"/>
              </a:solidFill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600" b="1" dirty="0">
                <a:solidFill>
                  <a:srgbClr val="0070C0"/>
                </a:solidFill>
                <a:hlinkClick r:id="rId6" action="ppaction://hlinksldjump"/>
              </a:rPr>
              <a:t>Jour 4 : bilan</a:t>
            </a:r>
            <a:endParaRPr lang="fr-FR" sz="3600" b="1" dirty="0">
              <a:solidFill>
                <a:srgbClr val="0070C0"/>
              </a:solidFill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600" b="1" dirty="0">
                <a:solidFill>
                  <a:srgbClr val="0070C0"/>
                </a:solidFill>
                <a:hlinkClick r:id="rId7" action="ppaction://hlinksldjump"/>
              </a:rPr>
              <a:t>Je revois les leçons</a:t>
            </a:r>
            <a:endParaRPr lang="fr-FR" sz="36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664811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9">
            <a:extLst>
              <a:ext uri="{FF2B5EF4-FFF2-40B4-BE49-F238E27FC236}">
                <a16:creationId xmlns:a16="http://schemas.microsoft.com/office/drawing/2014/main" id="{4DA20BAA-1587-1C34-F3E1-27BFA972CC3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032370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5FF522E0-AEA3-C047-BE0F-599609B576F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95664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1">
            <a:extLst>
              <a:ext uri="{FF2B5EF4-FFF2-40B4-BE49-F238E27FC236}">
                <a16:creationId xmlns:a16="http://schemas.microsoft.com/office/drawing/2014/main" id="{1BAA48BE-427F-F0DF-5051-4DA75351BA7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641172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2">
            <a:extLst>
              <a:ext uri="{FF2B5EF4-FFF2-40B4-BE49-F238E27FC236}">
                <a16:creationId xmlns:a16="http://schemas.microsoft.com/office/drawing/2014/main" id="{88913C72-7308-3F19-0339-7098E9AE6B1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535198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3">
            <a:extLst>
              <a:ext uri="{FF2B5EF4-FFF2-40B4-BE49-F238E27FC236}">
                <a16:creationId xmlns:a16="http://schemas.microsoft.com/office/drawing/2014/main" id="{34E8E052-3C6D-4885-250D-B0AD118D664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241443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4">
            <a:extLst>
              <a:ext uri="{FF2B5EF4-FFF2-40B4-BE49-F238E27FC236}">
                <a16:creationId xmlns:a16="http://schemas.microsoft.com/office/drawing/2014/main" id="{784BC248-0927-1A89-1FC3-7C645380FEB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503384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5">
            <a:extLst>
              <a:ext uri="{FF2B5EF4-FFF2-40B4-BE49-F238E27FC236}">
                <a16:creationId xmlns:a16="http://schemas.microsoft.com/office/drawing/2014/main" id="{A20D723C-14C5-611B-9E64-6353A87F731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684546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6">
            <a:extLst>
              <a:ext uri="{FF2B5EF4-FFF2-40B4-BE49-F238E27FC236}">
                <a16:creationId xmlns:a16="http://schemas.microsoft.com/office/drawing/2014/main" id="{84827A73-49DB-EA0E-AE30-1F6A45394DC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775604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7">
            <a:extLst>
              <a:ext uri="{FF2B5EF4-FFF2-40B4-BE49-F238E27FC236}">
                <a16:creationId xmlns:a16="http://schemas.microsoft.com/office/drawing/2014/main" id="{9BCD1987-118F-23C8-A9C7-F22782867C0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088404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8">
            <a:extLst>
              <a:ext uri="{FF2B5EF4-FFF2-40B4-BE49-F238E27FC236}">
                <a16:creationId xmlns:a16="http://schemas.microsoft.com/office/drawing/2014/main" id="{4F0D73F2-A16A-AFC3-D55D-3DA0B681D5C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16750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">
            <a:extLst>
              <a:ext uri="{FF2B5EF4-FFF2-40B4-BE49-F238E27FC236}">
                <a16:creationId xmlns:a16="http://schemas.microsoft.com/office/drawing/2014/main" id="{02C489C5-0EDA-EE3A-9D07-44B06A1E778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030636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9">
            <a:extLst>
              <a:ext uri="{FF2B5EF4-FFF2-40B4-BE49-F238E27FC236}">
                <a16:creationId xmlns:a16="http://schemas.microsoft.com/office/drawing/2014/main" id="{00927FE5-1BFD-9963-F866-96D6C7F6EDC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6396027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0">
            <a:extLst>
              <a:ext uri="{FF2B5EF4-FFF2-40B4-BE49-F238E27FC236}">
                <a16:creationId xmlns:a16="http://schemas.microsoft.com/office/drawing/2014/main" id="{19A499DB-7BFB-A80C-F1FE-D9763564000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0369743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1">
            <a:extLst>
              <a:ext uri="{FF2B5EF4-FFF2-40B4-BE49-F238E27FC236}">
                <a16:creationId xmlns:a16="http://schemas.microsoft.com/office/drawing/2014/main" id="{ACE8B92C-2FE9-3DD6-520A-E68137A2003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7422003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2">
            <a:extLst>
              <a:ext uri="{FF2B5EF4-FFF2-40B4-BE49-F238E27FC236}">
                <a16:creationId xmlns:a16="http://schemas.microsoft.com/office/drawing/2014/main" id="{E8A57917-94D2-8236-77A3-8ECBA6B3537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9352785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3">
            <a:extLst>
              <a:ext uri="{FF2B5EF4-FFF2-40B4-BE49-F238E27FC236}">
                <a16:creationId xmlns:a16="http://schemas.microsoft.com/office/drawing/2014/main" id="{B3435D6D-C58B-1CBA-315D-B8480B3289E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7047490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4">
            <a:extLst>
              <a:ext uri="{FF2B5EF4-FFF2-40B4-BE49-F238E27FC236}">
                <a16:creationId xmlns:a16="http://schemas.microsoft.com/office/drawing/2014/main" id="{E079E3E4-C100-0785-129A-4ACF08DA3E5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988479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5">
            <a:extLst>
              <a:ext uri="{FF2B5EF4-FFF2-40B4-BE49-F238E27FC236}">
                <a16:creationId xmlns:a16="http://schemas.microsoft.com/office/drawing/2014/main" id="{47736EDC-E92C-367A-663E-32501C22713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6395583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6">
            <a:extLst>
              <a:ext uri="{FF2B5EF4-FFF2-40B4-BE49-F238E27FC236}">
                <a16:creationId xmlns:a16="http://schemas.microsoft.com/office/drawing/2014/main" id="{0828880F-9D12-01F5-D3AA-03846E118F1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>
            <a:hlinkClick r:id="rId3"/>
            <a:extLst>
              <a:ext uri="{FF2B5EF4-FFF2-40B4-BE49-F238E27FC236}">
                <a16:creationId xmlns:a16="http://schemas.microsoft.com/office/drawing/2014/main" id="{B27E896F-2A83-1940-D205-B1852185781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3157761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7">
            <a:extLst>
              <a:ext uri="{FF2B5EF4-FFF2-40B4-BE49-F238E27FC236}">
                <a16:creationId xmlns:a16="http://schemas.microsoft.com/office/drawing/2014/main" id="{EB6ACB8B-6762-A36D-F37E-0F0EB9CCCD4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8D93C2A3-D57E-1070-43B9-FBE43A6AAC45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Audio 9">
            <a:hlinkClick r:id="" action="ppaction://media"/>
            <a:extLst>
              <a:ext uri="{FF2B5EF4-FFF2-40B4-BE49-F238E27FC236}">
                <a16:creationId xmlns:a16="http://schemas.microsoft.com/office/drawing/2014/main" id="{53997AD5-C42E-5557-20CC-B12FCA9E5BA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095165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718"/>
    </mc:Choice>
    <mc:Fallback xmlns="">
      <p:transition spd="slow" advTm="871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8">
            <a:extLst>
              <a:ext uri="{FF2B5EF4-FFF2-40B4-BE49-F238E27FC236}">
                <a16:creationId xmlns:a16="http://schemas.microsoft.com/office/drawing/2014/main" id="{C6C43C6C-A6BC-9CD3-4AE1-8F26F0FCC7E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EEEB0260-A5CA-7585-F55B-42CE095D8D68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88C0831A-ABAA-0465-4F32-C8C879CDF9C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589485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229"/>
    </mc:Choice>
    <mc:Fallback xmlns="">
      <p:transition spd="slow" advTm="922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">
            <a:extLst>
              <a:ext uri="{FF2B5EF4-FFF2-40B4-BE49-F238E27FC236}">
                <a16:creationId xmlns:a16="http://schemas.microsoft.com/office/drawing/2014/main" id="{CB7D5965-5404-D456-F951-C85BA32B38A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4800575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9">
            <a:extLst>
              <a:ext uri="{FF2B5EF4-FFF2-40B4-BE49-F238E27FC236}">
                <a16:creationId xmlns:a16="http://schemas.microsoft.com/office/drawing/2014/main" id="{A5B84CE8-3DD9-CC9C-9604-E0C682B1A25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45F6223A-36C2-B6B5-81D7-1B87B6F6B485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1E3A3524-0DE5-F1F0-64C3-BAE6861F495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289063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356"/>
    </mc:Choice>
    <mc:Fallback xmlns="">
      <p:transition spd="slow" advTm="935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0">
            <a:extLst>
              <a:ext uri="{FF2B5EF4-FFF2-40B4-BE49-F238E27FC236}">
                <a16:creationId xmlns:a16="http://schemas.microsoft.com/office/drawing/2014/main" id="{80F086D2-2BF4-FF95-9D84-EB68D4E0BDF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BB1D4FB8-E2E7-3581-6653-6737C599A374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6B6A4B8D-F996-3A59-4B85-F2E379E59C7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946958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535"/>
    </mc:Choice>
    <mc:Fallback xmlns="">
      <p:transition spd="slow" advTm="953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1">
            <a:extLst>
              <a:ext uri="{FF2B5EF4-FFF2-40B4-BE49-F238E27FC236}">
                <a16:creationId xmlns:a16="http://schemas.microsoft.com/office/drawing/2014/main" id="{F59979E7-EAA5-8121-6926-5C5FBC79406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7F8B8E7-AB99-4D7A-56CD-8246C13661D5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C21391E4-6647-7889-6FBD-7A3BC86868C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325937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98"/>
    </mc:Choice>
    <mc:Fallback xmlns="">
      <p:transition spd="slow" advTm="1009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2">
            <a:extLst>
              <a:ext uri="{FF2B5EF4-FFF2-40B4-BE49-F238E27FC236}">
                <a16:creationId xmlns:a16="http://schemas.microsoft.com/office/drawing/2014/main" id="{5C0232B3-E60E-B92F-EBD3-20F89398240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B831E81D-FC6D-A875-D5ED-005C9B2264BC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6397C08D-2C6D-0369-8422-F007D90CF69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04505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300"/>
    </mc:Choice>
    <mc:Fallback xmlns="">
      <p:transition spd="slow" advTm="10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3">
            <a:extLst>
              <a:ext uri="{FF2B5EF4-FFF2-40B4-BE49-F238E27FC236}">
                <a16:creationId xmlns:a16="http://schemas.microsoft.com/office/drawing/2014/main" id="{F6D51C0C-A69F-6BBC-7CAE-F3067733CD8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EEA3921-155E-F734-2658-93A8C415C8C6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28D6FB58-D864-C700-2BAF-8359AE7C5F6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1450658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508"/>
    </mc:Choice>
    <mc:Fallback xmlns="">
      <p:transition spd="slow" advTm="950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4">
            <a:extLst>
              <a:ext uri="{FF2B5EF4-FFF2-40B4-BE49-F238E27FC236}">
                <a16:creationId xmlns:a16="http://schemas.microsoft.com/office/drawing/2014/main" id="{4D2D63D8-0526-8659-6466-DC399CF54A0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8EF0B2F7-29F9-8E3B-E17C-02E7C1DA691B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4555C79A-4693-D38B-49BE-E0EAC3C63E6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073090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970"/>
    </mc:Choice>
    <mc:Fallback xmlns="">
      <p:transition spd="slow" advTm="997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5">
            <a:extLst>
              <a:ext uri="{FF2B5EF4-FFF2-40B4-BE49-F238E27FC236}">
                <a16:creationId xmlns:a16="http://schemas.microsoft.com/office/drawing/2014/main" id="{4A80EFFE-A46A-8D87-A4C9-F4E1ED1677C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43B2F6A7-AEDB-E060-5C3C-BEA82AECDCA4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2AC1E008-4C13-2024-F888-C6B88C8B339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9617574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714"/>
    </mc:Choice>
    <mc:Fallback xmlns="">
      <p:transition spd="slow" advTm="1071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6">
            <a:extLst>
              <a:ext uri="{FF2B5EF4-FFF2-40B4-BE49-F238E27FC236}">
                <a16:creationId xmlns:a16="http://schemas.microsoft.com/office/drawing/2014/main" id="{D9655141-C1C9-ED0D-15C7-C1A24A1F0F7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AFD4347-DCCF-DD85-4584-F914FE1EBED5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052583AD-0C9B-DBBC-B246-C9CD57AF49D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22683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422"/>
    </mc:Choice>
    <mc:Fallback xmlns="">
      <p:transition spd="slow" advTm="942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7">
            <a:extLst>
              <a:ext uri="{FF2B5EF4-FFF2-40B4-BE49-F238E27FC236}">
                <a16:creationId xmlns:a16="http://schemas.microsoft.com/office/drawing/2014/main" id="{34E16A61-B31F-9893-6B48-73969887655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050931C-68BB-7668-EC3A-CD18F1DD7AF1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EA761F3A-26B0-35FF-B18B-5B34837D423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831666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285"/>
    </mc:Choice>
    <mc:Fallback xmlns="">
      <p:transition spd="slow" advTm="928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8">
            <a:extLst>
              <a:ext uri="{FF2B5EF4-FFF2-40B4-BE49-F238E27FC236}">
                <a16:creationId xmlns:a16="http://schemas.microsoft.com/office/drawing/2014/main" id="{308C5577-CADA-A865-36AC-AC34C9A1ACA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1F7138E5-0675-46EE-4A84-5655FF001961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7DC1B292-3A0C-EE72-444C-85C087C33B4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999059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472"/>
    </mc:Choice>
    <mc:Fallback xmlns="">
      <p:transition spd="slow" advTm="1047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">
            <a:extLst>
              <a:ext uri="{FF2B5EF4-FFF2-40B4-BE49-F238E27FC236}">
                <a16:creationId xmlns:a16="http://schemas.microsoft.com/office/drawing/2014/main" id="{31869AC7-8551-6804-786E-D35C5A8B701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7672252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9">
            <a:extLst>
              <a:ext uri="{FF2B5EF4-FFF2-40B4-BE49-F238E27FC236}">
                <a16:creationId xmlns:a16="http://schemas.microsoft.com/office/drawing/2014/main" id="{CEB9F0A1-BAE4-D79F-EC73-FF33115EB68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104517E-4268-7E67-4F9C-3CEAFCE271CC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BEF89A50-4893-0186-3AA2-C9E5AFE1A8A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87787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533"/>
    </mc:Choice>
    <mc:Fallback xmlns="">
      <p:transition spd="slow" advTm="853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0">
            <a:extLst>
              <a:ext uri="{FF2B5EF4-FFF2-40B4-BE49-F238E27FC236}">
                <a16:creationId xmlns:a16="http://schemas.microsoft.com/office/drawing/2014/main" id="{530F249F-02D1-3D2A-D1E0-F84946863F8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E42DCD15-E09B-33A5-16EE-23AF8F0FD397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AA59EC3B-B15B-325B-AAF0-4E88956B8D3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991699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974"/>
    </mc:Choice>
    <mc:Fallback xmlns="">
      <p:transition spd="slow" advTm="997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1">
            <a:extLst>
              <a:ext uri="{FF2B5EF4-FFF2-40B4-BE49-F238E27FC236}">
                <a16:creationId xmlns:a16="http://schemas.microsoft.com/office/drawing/2014/main" id="{C19E9EC5-A57E-2A26-AB57-A20D657B04E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959592E9-F0B1-AC3A-A8DF-D853C7DA2004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E66FCFFE-0405-AFA1-6A7A-72774E8F8DB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683206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72"/>
    </mc:Choice>
    <mc:Fallback xmlns="">
      <p:transition spd="slow" advTm="1007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2">
            <a:extLst>
              <a:ext uri="{FF2B5EF4-FFF2-40B4-BE49-F238E27FC236}">
                <a16:creationId xmlns:a16="http://schemas.microsoft.com/office/drawing/2014/main" id="{21AF199D-BED1-5056-B571-F97D8D6364A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83842F86-4728-7DA6-AB52-5E9736D02FB3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Audio 9">
            <a:hlinkClick r:id="" action="ppaction://media"/>
            <a:extLst>
              <a:ext uri="{FF2B5EF4-FFF2-40B4-BE49-F238E27FC236}">
                <a16:creationId xmlns:a16="http://schemas.microsoft.com/office/drawing/2014/main" id="{AFDA8C11-B13B-8278-ED71-A925AB541CF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0613246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3797"/>
    </mc:Choice>
    <mc:Fallback xmlns="">
      <p:transition spd="slow" advTm="1379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3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3">
            <a:extLst>
              <a:ext uri="{FF2B5EF4-FFF2-40B4-BE49-F238E27FC236}">
                <a16:creationId xmlns:a16="http://schemas.microsoft.com/office/drawing/2014/main" id="{C2C053FE-9E58-5ED6-5953-679EEE95E44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4817372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80F596AB-42EC-AD5C-A51A-445F94776E6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4539335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5">
            <a:extLst>
              <a:ext uri="{FF2B5EF4-FFF2-40B4-BE49-F238E27FC236}">
                <a16:creationId xmlns:a16="http://schemas.microsoft.com/office/drawing/2014/main" id="{349DD863-ED2F-C4D1-A9E9-71B915F3534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4148038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6">
            <a:extLst>
              <a:ext uri="{FF2B5EF4-FFF2-40B4-BE49-F238E27FC236}">
                <a16:creationId xmlns:a16="http://schemas.microsoft.com/office/drawing/2014/main" id="{1DF114EE-F442-F335-7CF9-65A0F85E5F8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3652404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7">
            <a:extLst>
              <a:ext uri="{FF2B5EF4-FFF2-40B4-BE49-F238E27FC236}">
                <a16:creationId xmlns:a16="http://schemas.microsoft.com/office/drawing/2014/main" id="{22A6501B-F81E-177A-6B9E-8F9946BD4FF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7421317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8">
            <a:extLst>
              <a:ext uri="{FF2B5EF4-FFF2-40B4-BE49-F238E27FC236}">
                <a16:creationId xmlns:a16="http://schemas.microsoft.com/office/drawing/2014/main" id="{C0F39934-BEF4-CB67-E87A-491D3FF811B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46732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">
            <a:extLst>
              <a:ext uri="{FF2B5EF4-FFF2-40B4-BE49-F238E27FC236}">
                <a16:creationId xmlns:a16="http://schemas.microsoft.com/office/drawing/2014/main" id="{9D142FD6-FEA8-99E4-DFE4-0EE8E8A87FA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4397584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9">
            <a:extLst>
              <a:ext uri="{FF2B5EF4-FFF2-40B4-BE49-F238E27FC236}">
                <a16:creationId xmlns:a16="http://schemas.microsoft.com/office/drawing/2014/main" id="{3224C990-47EA-8C0F-EFE5-A7047438615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7814468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0">
            <a:extLst>
              <a:ext uri="{FF2B5EF4-FFF2-40B4-BE49-F238E27FC236}">
                <a16:creationId xmlns:a16="http://schemas.microsoft.com/office/drawing/2014/main" id="{543749E4-CBA2-7387-B5C1-397318DE963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0624909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1">
            <a:extLst>
              <a:ext uri="{FF2B5EF4-FFF2-40B4-BE49-F238E27FC236}">
                <a16:creationId xmlns:a16="http://schemas.microsoft.com/office/drawing/2014/main" id="{819E3A88-ED55-6054-781E-65FC0B4AE8D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1230365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2">
            <a:extLst>
              <a:ext uri="{FF2B5EF4-FFF2-40B4-BE49-F238E27FC236}">
                <a16:creationId xmlns:a16="http://schemas.microsoft.com/office/drawing/2014/main" id="{F59D9FC8-313C-6180-0D79-29CD871E100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7259598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3">
            <a:extLst>
              <a:ext uri="{FF2B5EF4-FFF2-40B4-BE49-F238E27FC236}">
                <a16:creationId xmlns:a16="http://schemas.microsoft.com/office/drawing/2014/main" id="{98EDBC6E-1F3A-098F-1A1A-4AE7886AA11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6449944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4">
            <a:extLst>
              <a:ext uri="{FF2B5EF4-FFF2-40B4-BE49-F238E27FC236}">
                <a16:creationId xmlns:a16="http://schemas.microsoft.com/office/drawing/2014/main" id="{7241F80C-AF34-5CC4-14CE-3634D39E9FF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8591509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5">
            <a:extLst>
              <a:ext uri="{FF2B5EF4-FFF2-40B4-BE49-F238E27FC236}">
                <a16:creationId xmlns:a16="http://schemas.microsoft.com/office/drawing/2014/main" id="{4B4A1B4E-684A-0CBE-3815-9A0D7D8193A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5646331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6">
            <a:extLst>
              <a:ext uri="{FF2B5EF4-FFF2-40B4-BE49-F238E27FC236}">
                <a16:creationId xmlns:a16="http://schemas.microsoft.com/office/drawing/2014/main" id="{3E1F8242-44DD-4DEC-4A22-328B7F8255F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8303041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7">
            <a:extLst>
              <a:ext uri="{FF2B5EF4-FFF2-40B4-BE49-F238E27FC236}">
                <a16:creationId xmlns:a16="http://schemas.microsoft.com/office/drawing/2014/main" id="{1B5B8401-1F32-9BD4-B21D-782D0D62466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6860049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8">
            <a:extLst>
              <a:ext uri="{FF2B5EF4-FFF2-40B4-BE49-F238E27FC236}">
                <a16:creationId xmlns:a16="http://schemas.microsoft.com/office/drawing/2014/main" id="{1FCDB01C-AEBE-9E9B-DD94-953BFB6FE70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455687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">
            <a:extLst>
              <a:ext uri="{FF2B5EF4-FFF2-40B4-BE49-F238E27FC236}">
                <a16:creationId xmlns:a16="http://schemas.microsoft.com/office/drawing/2014/main" id="{0A906F2C-610F-19C0-C2B0-612C71A4981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5569110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9">
            <a:extLst>
              <a:ext uri="{FF2B5EF4-FFF2-40B4-BE49-F238E27FC236}">
                <a16:creationId xmlns:a16="http://schemas.microsoft.com/office/drawing/2014/main" id="{60E25397-587F-F34B-E3A8-9D9C392D51D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479622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0">
            <a:extLst>
              <a:ext uri="{FF2B5EF4-FFF2-40B4-BE49-F238E27FC236}">
                <a16:creationId xmlns:a16="http://schemas.microsoft.com/office/drawing/2014/main" id="{338E700E-8AF4-1350-0FEF-EE9B7DE100A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>
            <a:hlinkClick r:id="rId3"/>
            <a:extLst>
              <a:ext uri="{FF2B5EF4-FFF2-40B4-BE49-F238E27FC236}">
                <a16:creationId xmlns:a16="http://schemas.microsoft.com/office/drawing/2014/main" id="{F534A0E4-1A07-2A1D-CB0D-BAAB8A09E50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6260722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1">
            <a:extLst>
              <a:ext uri="{FF2B5EF4-FFF2-40B4-BE49-F238E27FC236}">
                <a16:creationId xmlns:a16="http://schemas.microsoft.com/office/drawing/2014/main" id="{107ECB02-4788-5EE0-5FE9-AD7F8D53118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B714A517-F722-6901-D6C0-EB97147C99E7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78DF7CCF-22B1-C4F9-A744-08CE613702A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476618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234"/>
    </mc:Choice>
    <mc:Fallback xmlns="">
      <p:transition spd="slow" advTm="923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2">
            <a:extLst>
              <a:ext uri="{FF2B5EF4-FFF2-40B4-BE49-F238E27FC236}">
                <a16:creationId xmlns:a16="http://schemas.microsoft.com/office/drawing/2014/main" id="{40099B1A-A2FD-8C27-B46A-64EAD398107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B291BF92-1338-2232-5E82-18B671F39CF0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63DCE246-2CA1-AC99-43A8-8F598F663B6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548381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810"/>
    </mc:Choice>
    <mc:Fallback xmlns="">
      <p:transition spd="slow" advTm="881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3">
            <a:extLst>
              <a:ext uri="{FF2B5EF4-FFF2-40B4-BE49-F238E27FC236}">
                <a16:creationId xmlns:a16="http://schemas.microsoft.com/office/drawing/2014/main" id="{1CA483E6-E566-B356-CB85-B84C32520A7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7719B4A9-04F5-1F3C-DCFF-D25ADA89B082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6E77BB0F-2A9F-2578-C903-E755C63DCD7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400461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189"/>
    </mc:Choice>
    <mc:Fallback xmlns="">
      <p:transition spd="slow" advTm="1018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4">
            <a:extLst>
              <a:ext uri="{FF2B5EF4-FFF2-40B4-BE49-F238E27FC236}">
                <a16:creationId xmlns:a16="http://schemas.microsoft.com/office/drawing/2014/main" id="{82CE6147-5C68-797F-3476-5BFEFFBD763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47C16EF2-A9B8-4AB2-5EC1-CF8DE944D0E2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CA5A45B8-DF0E-D6E9-B5F8-C953C0260FF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853460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331"/>
    </mc:Choice>
    <mc:Fallback xmlns="">
      <p:transition spd="slow" advTm="933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5">
            <a:extLst>
              <a:ext uri="{FF2B5EF4-FFF2-40B4-BE49-F238E27FC236}">
                <a16:creationId xmlns:a16="http://schemas.microsoft.com/office/drawing/2014/main" id="{02D4648F-0CC8-E689-D082-421431B2CB4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C692A806-6433-7CD3-DD6C-84F1B3673CBD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C50EE10B-8332-39E7-1182-AE1A2D2138C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038710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088"/>
    </mc:Choice>
    <mc:Fallback xmlns="">
      <p:transition spd="slow" advTm="908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6">
            <a:extLst>
              <a:ext uri="{FF2B5EF4-FFF2-40B4-BE49-F238E27FC236}">
                <a16:creationId xmlns:a16="http://schemas.microsoft.com/office/drawing/2014/main" id="{7BCAD98B-ACC0-BF11-A301-887ABD03300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981483D-F59A-7E4D-792D-33545DF7CA8A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38637161-93C9-1991-1F1A-A016CA0A1FF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5902327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325"/>
    </mc:Choice>
    <mc:Fallback xmlns="">
      <p:transition spd="slow" advTm="932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7">
            <a:extLst>
              <a:ext uri="{FF2B5EF4-FFF2-40B4-BE49-F238E27FC236}">
                <a16:creationId xmlns:a16="http://schemas.microsoft.com/office/drawing/2014/main" id="{3E52E4DE-682B-AD09-310F-CA638A9FFA0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336006E-62A3-CF62-8E3E-1187C8D37795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4B5A6896-4AF3-4E46-C08E-B7E7FDF7492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280066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886"/>
    </mc:Choice>
    <mc:Fallback xmlns="">
      <p:transition spd="slow" advTm="1088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8">
            <a:extLst>
              <a:ext uri="{FF2B5EF4-FFF2-40B4-BE49-F238E27FC236}">
                <a16:creationId xmlns:a16="http://schemas.microsoft.com/office/drawing/2014/main" id="{07E122C6-E8F9-354B-3157-F99CDD3E5AE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9C14A73B-A43A-1C61-C04F-3C9BAA99CC18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4208DC7A-C6CB-E486-7750-5CEB63AB19A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977266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783"/>
    </mc:Choice>
    <mc:Fallback xmlns="">
      <p:transition spd="slow" advTm="978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">
            <a:extLst>
              <a:ext uri="{FF2B5EF4-FFF2-40B4-BE49-F238E27FC236}">
                <a16:creationId xmlns:a16="http://schemas.microsoft.com/office/drawing/2014/main" id="{4F817223-178A-C4D3-BA6F-228FF71FFDD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1417090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9">
            <a:extLst>
              <a:ext uri="{FF2B5EF4-FFF2-40B4-BE49-F238E27FC236}">
                <a16:creationId xmlns:a16="http://schemas.microsoft.com/office/drawing/2014/main" id="{210348DF-1055-0EFA-EA27-27B10645FB5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95205FF5-1235-9DBE-0C9B-CB754AD3B94B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2C6456DE-F03A-13DF-8D1E-42F3FB43E92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842729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443"/>
    </mc:Choice>
    <mc:Fallback xmlns="">
      <p:transition spd="slow" advTm="1044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0">
            <a:extLst>
              <a:ext uri="{FF2B5EF4-FFF2-40B4-BE49-F238E27FC236}">
                <a16:creationId xmlns:a16="http://schemas.microsoft.com/office/drawing/2014/main" id="{3A8E7CEC-9874-F7B7-D54F-036D7344599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74AA0006-51F2-C200-0F4B-BC815E914BD7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EBC04941-ACAC-6019-CF4E-3221D50E401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336177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207"/>
    </mc:Choice>
    <mc:Fallback xmlns="">
      <p:transition spd="slow" advTm="1020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1">
            <a:extLst>
              <a:ext uri="{FF2B5EF4-FFF2-40B4-BE49-F238E27FC236}">
                <a16:creationId xmlns:a16="http://schemas.microsoft.com/office/drawing/2014/main" id="{26C8173D-7F48-305D-DAA7-5BB12934367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47D258F7-2052-FC18-A9F2-F17F567B659C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2D43ED21-701D-835E-CFFD-6D6EF61BBFA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4455154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278"/>
    </mc:Choice>
    <mc:Fallback xmlns="">
      <p:transition spd="slow" advTm="927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2">
            <a:extLst>
              <a:ext uri="{FF2B5EF4-FFF2-40B4-BE49-F238E27FC236}">
                <a16:creationId xmlns:a16="http://schemas.microsoft.com/office/drawing/2014/main" id="{8FBFC972-6283-AFD3-C216-E136EEE263C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4CB42EB6-2EC8-B57E-DA71-C5C07E2A5BCA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3CC97112-9ECB-16C5-97BA-C4C87A9577C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426096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24"/>
    </mc:Choice>
    <mc:Fallback xmlns="">
      <p:transition spd="slow" advTm="1002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3">
            <a:extLst>
              <a:ext uri="{FF2B5EF4-FFF2-40B4-BE49-F238E27FC236}">
                <a16:creationId xmlns:a16="http://schemas.microsoft.com/office/drawing/2014/main" id="{0FA7528F-A6D5-E626-05E0-A28B3657F3C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12669291-2C19-8F0B-2851-4964D0AAAEA0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BB1767B9-8D0A-E66A-41A7-DE02DC12F67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7927865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458"/>
    </mc:Choice>
    <mc:Fallback xmlns="">
      <p:transition spd="slow" advTm="945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4">
            <a:extLst>
              <a:ext uri="{FF2B5EF4-FFF2-40B4-BE49-F238E27FC236}">
                <a16:creationId xmlns:a16="http://schemas.microsoft.com/office/drawing/2014/main" id="{7A60E1CC-BFFE-28D9-58CB-8BA29E7A510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5D578DDA-D965-1D3D-641C-654A9505B5AE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EAB01179-DBF9-BA3F-01A7-6146867DC2D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239325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491"/>
    </mc:Choice>
    <mc:Fallback xmlns="">
      <p:transition spd="slow" advTm="1049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5">
            <a:extLst>
              <a:ext uri="{FF2B5EF4-FFF2-40B4-BE49-F238E27FC236}">
                <a16:creationId xmlns:a16="http://schemas.microsoft.com/office/drawing/2014/main" id="{723D791D-DA0E-B6F8-12D3-E7D5EE7C388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7F665E87-CAA4-A505-8A73-A788664129B1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AC0CA6FB-0277-D579-E8C3-25C0478FA29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943100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835"/>
    </mc:Choice>
    <mc:Fallback xmlns="">
      <p:transition spd="slow" advTm="883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6">
            <a:extLst>
              <a:ext uri="{FF2B5EF4-FFF2-40B4-BE49-F238E27FC236}">
                <a16:creationId xmlns:a16="http://schemas.microsoft.com/office/drawing/2014/main" id="{636F7B81-9248-F3B7-EAED-AA099F7D8D2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753E46F-1522-C625-59DA-A5E858CBD4E5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Audio 9">
            <a:hlinkClick r:id="" action="ppaction://media"/>
            <a:extLst>
              <a:ext uri="{FF2B5EF4-FFF2-40B4-BE49-F238E27FC236}">
                <a16:creationId xmlns:a16="http://schemas.microsoft.com/office/drawing/2014/main" id="{292351D1-C792-1DA4-D084-F6D570A987C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6475666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778"/>
    </mc:Choice>
    <mc:Fallback xmlns="">
      <p:transition spd="slow" advTm="1477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3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7">
            <a:extLst>
              <a:ext uri="{FF2B5EF4-FFF2-40B4-BE49-F238E27FC236}">
                <a16:creationId xmlns:a16="http://schemas.microsoft.com/office/drawing/2014/main" id="{1066AD1B-9208-0D77-2907-43C9CA9A8D5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2338410"/>
      </p:ext>
    </p:extLst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8">
            <a:extLst>
              <a:ext uri="{FF2B5EF4-FFF2-40B4-BE49-F238E27FC236}">
                <a16:creationId xmlns:a16="http://schemas.microsoft.com/office/drawing/2014/main" id="{50927A05-D08C-37F6-A156-1403F687B3E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7199533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568C905FCEC8C4496EEF846FB4E15E6" ma:contentTypeVersion="12" ma:contentTypeDescription="Crée un document." ma:contentTypeScope="" ma:versionID="6d30d607037d59c5feaa173cfdc5d50b">
  <xsd:schema xmlns:xsd="http://www.w3.org/2001/XMLSchema" xmlns:xs="http://www.w3.org/2001/XMLSchema" xmlns:p="http://schemas.microsoft.com/office/2006/metadata/properties" xmlns:ns2="5edb5d1c-6507-4fa0-9c9e-070f02440c81" xmlns:ns3="ba50f773-e663-49be-9e5e-3e48de13b4e4" targetNamespace="http://schemas.microsoft.com/office/2006/metadata/properties" ma:root="true" ma:fieldsID="99b635c86f2282d6a9c954972c523d0f" ns2:_="" ns3:_="">
    <xsd:import namespace="5edb5d1c-6507-4fa0-9c9e-070f02440c81"/>
    <xsd:import namespace="ba50f773-e663-49be-9e5e-3e48de13b4e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edb5d1c-6507-4fa0-9c9e-070f02440c8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Balises d’images" ma:readOnly="false" ma:fieldId="{5cf76f15-5ced-4ddc-b409-7134ff3c332f}" ma:taxonomyMulti="true" ma:sspId="e0316926-e272-4302-89b0-5e160602c2e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50f773-e663-49be-9e5e-3e48de13b4e4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e6400470-5d18-42aa-a6e6-cf4794b01d5c}" ma:internalName="TaxCatchAll" ma:showField="CatchAllData" ma:web="ba50f773-e663-49be-9e5e-3e48de13b4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EC2EADB4-C996-4DFF-8C1F-02FDC6573DC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6F91F20D-A059-4A06-89B9-3E29512EA55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edb5d1c-6507-4fa0-9c9e-070f02440c81"/>
    <ds:schemaRef ds:uri="ba50f773-e663-49be-9e5e-3e48de13b4e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37</TotalTime>
  <Words>28</Words>
  <Application>Microsoft Office PowerPoint</Application>
  <PresentationFormat>Affichage à l'écran (4:3)</PresentationFormat>
  <Paragraphs>5</Paragraphs>
  <Slides>121</Slides>
  <Notes>0</Notes>
  <HiddenSlides>0</HiddenSlides>
  <MMClips>48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121</vt:i4>
      </vt:variant>
    </vt:vector>
  </HeadingPairs>
  <TitlesOfParts>
    <vt:vector size="126" baseType="lpstr">
      <vt:lpstr>Arial</vt:lpstr>
      <vt:lpstr>Calibri</vt:lpstr>
      <vt:lpstr>Calibri Light</vt:lpstr>
      <vt:lpstr>Courier New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Maxime Paul</dc:creator>
  <cp:lastModifiedBy>BELLEMIN SANDRA</cp:lastModifiedBy>
  <cp:revision>7</cp:revision>
  <dcterms:created xsi:type="dcterms:W3CDTF">2024-01-07T06:48:43Z</dcterms:created>
  <dcterms:modified xsi:type="dcterms:W3CDTF">2024-05-15T12:08:25Z</dcterms:modified>
</cp:coreProperties>
</file>