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10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F930EF-A05F-495B-9227-D1695578F725}" v="3" dt="2024-05-15T12:14:12.2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tableStyles" Target="tableStyles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microsoft.com/office/2016/11/relationships/changesInfo" Target="changesInfos/changesInfo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137" Type="http://schemas.openxmlformats.org/officeDocument/2006/relationships/slide" Target="slides/slide13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slide" Target="slides/slide140.xml"/><Relationship Id="rId148" Type="http://schemas.openxmlformats.org/officeDocument/2006/relationships/theme" Target="theme/theme1.xml"/><Relationship Id="rId151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presProps" Target="presProp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3" Type="http://schemas.openxmlformats.org/officeDocument/2006/relationships/slideMaster" Target="slideMasters/slide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DDF930EF-A05F-495B-9227-D1695578F725}"/>
    <pc:docChg chg="modSld">
      <pc:chgData name="BELLEMIN SANDRA" userId="5fe4e071-d3f4-40df-970f-ee8fcf898346" providerId="ADAL" clId="{DDF930EF-A05F-495B-9227-D1695578F725}" dt="2024-05-15T12:14:12.252" v="2"/>
      <pc:docMkLst>
        <pc:docMk/>
      </pc:docMkLst>
      <pc:sldChg chg="modSp">
        <pc:chgData name="BELLEMIN SANDRA" userId="5fe4e071-d3f4-40df-970f-ee8fcf898346" providerId="ADAL" clId="{DDF930EF-A05F-495B-9227-D1695578F725}" dt="2024-05-15T12:13:26.759" v="0"/>
        <pc:sldMkLst>
          <pc:docMk/>
          <pc:sldMk cId="1666654595" sldId="316"/>
        </pc:sldMkLst>
        <pc:picChg chg="mod">
          <ac:chgData name="BELLEMIN SANDRA" userId="5fe4e071-d3f4-40df-970f-ee8fcf898346" providerId="ADAL" clId="{DDF930EF-A05F-495B-9227-D1695578F725}" dt="2024-05-15T12:13:26.759" v="0"/>
          <ac:picMkLst>
            <pc:docMk/>
            <pc:sldMk cId="1666654595" sldId="316"/>
            <ac:picMk id="2" creationId="{8BF7BE41-FE0B-6DA8-F039-A4F38494EC92}"/>
          </ac:picMkLst>
        </pc:picChg>
      </pc:sldChg>
      <pc:sldChg chg="modSp">
        <pc:chgData name="BELLEMIN SANDRA" userId="5fe4e071-d3f4-40df-970f-ee8fcf898346" providerId="ADAL" clId="{DDF930EF-A05F-495B-9227-D1695578F725}" dt="2024-05-15T12:13:47.524" v="1"/>
        <pc:sldMkLst>
          <pc:docMk/>
          <pc:sldMk cId="2973596144" sldId="357"/>
        </pc:sldMkLst>
        <pc:picChg chg="mod">
          <ac:chgData name="BELLEMIN SANDRA" userId="5fe4e071-d3f4-40df-970f-ee8fcf898346" providerId="ADAL" clId="{DDF930EF-A05F-495B-9227-D1695578F725}" dt="2024-05-15T12:13:47.524" v="1"/>
          <ac:picMkLst>
            <pc:docMk/>
            <pc:sldMk cId="2973596144" sldId="357"/>
            <ac:picMk id="2" creationId="{1E182E41-93B4-B437-53A8-5DBD8B59DE65}"/>
          </ac:picMkLst>
        </pc:picChg>
      </pc:sldChg>
      <pc:sldChg chg="modSp">
        <pc:chgData name="BELLEMIN SANDRA" userId="5fe4e071-d3f4-40df-970f-ee8fcf898346" providerId="ADAL" clId="{DDF930EF-A05F-495B-9227-D1695578F725}" dt="2024-05-15T12:14:12.252" v="2"/>
        <pc:sldMkLst>
          <pc:docMk/>
          <pc:sldMk cId="3496643388" sldId="377"/>
        </pc:sldMkLst>
        <pc:picChg chg="mod">
          <ac:chgData name="BELLEMIN SANDRA" userId="5fe4e071-d3f4-40df-970f-ee8fcf898346" providerId="ADAL" clId="{DDF930EF-A05F-495B-9227-D1695578F725}" dt="2024-05-15T12:14:12.252" v="2"/>
          <ac:picMkLst>
            <pc:docMk/>
            <pc:sldMk cId="3496643388" sldId="377"/>
            <ac:picMk id="2" creationId="{9C03F24F-797D-8FB8-6252-025BF0EC630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700E-0986-43C4-90F7-73023F2EF4E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2E7B-B2A8-49A5-B651-4803551A9B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7330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700E-0986-43C4-90F7-73023F2EF4E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2E7B-B2A8-49A5-B651-4803551A9B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3108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700E-0986-43C4-90F7-73023F2EF4E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2E7B-B2A8-49A5-B651-4803551A9B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6563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700E-0986-43C4-90F7-73023F2EF4E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2E7B-B2A8-49A5-B651-4803551A9B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0161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700E-0986-43C4-90F7-73023F2EF4E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2E7B-B2A8-49A5-B651-4803551A9B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709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700E-0986-43C4-90F7-73023F2EF4E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2E7B-B2A8-49A5-B651-4803551A9B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8171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700E-0986-43C4-90F7-73023F2EF4E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2E7B-B2A8-49A5-B651-4803551A9B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3465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700E-0986-43C4-90F7-73023F2EF4E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2E7B-B2A8-49A5-B651-4803551A9B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7885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700E-0986-43C4-90F7-73023F2EF4E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2E7B-B2A8-49A5-B651-4803551A9B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2818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700E-0986-43C4-90F7-73023F2EF4E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2E7B-B2A8-49A5-B651-4803551A9B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7706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700E-0986-43C4-90F7-73023F2EF4E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2E7B-B2A8-49A5-B651-4803551A9B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3650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C700E-0986-43C4-90F7-73023F2EF4E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52E7B-B2A8-49A5-B651-4803551A9B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1322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7-Video_jour3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4.png"/><Relationship Id="rId4" Type="http://schemas.openxmlformats.org/officeDocument/2006/relationships/image" Target="../media/image63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4.png"/><Relationship Id="rId4" Type="http://schemas.openxmlformats.org/officeDocument/2006/relationships/image" Target="../media/image64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4.png"/><Relationship Id="rId4" Type="http://schemas.openxmlformats.org/officeDocument/2006/relationships/image" Target="../media/image65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4.png"/><Relationship Id="rId4" Type="http://schemas.openxmlformats.org/officeDocument/2006/relationships/image" Target="../media/image66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4.png"/><Relationship Id="rId4" Type="http://schemas.openxmlformats.org/officeDocument/2006/relationships/image" Target="../media/image67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4.png"/><Relationship Id="rId4" Type="http://schemas.openxmlformats.org/officeDocument/2006/relationships/image" Target="../media/image68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4.png"/><Relationship Id="rId4" Type="http://schemas.openxmlformats.org/officeDocument/2006/relationships/image" Target="../media/image6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4.png"/><Relationship Id="rId4" Type="http://schemas.openxmlformats.org/officeDocument/2006/relationships/image" Target="../media/image70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4.png"/><Relationship Id="rId4" Type="http://schemas.openxmlformats.org/officeDocument/2006/relationships/image" Target="../media/image71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4.png"/><Relationship Id="rId4" Type="http://schemas.openxmlformats.org/officeDocument/2006/relationships/image" Target="../media/image72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4.png"/><Relationship Id="rId4" Type="http://schemas.openxmlformats.org/officeDocument/2006/relationships/image" Target="../media/image73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4.png"/><Relationship Id="rId4" Type="http://schemas.openxmlformats.org/officeDocument/2006/relationships/image" Target="../media/image74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4.png"/><Relationship Id="rId4" Type="http://schemas.openxmlformats.org/officeDocument/2006/relationships/image" Target="../media/image75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4.png"/><Relationship Id="rId4" Type="http://schemas.openxmlformats.org/officeDocument/2006/relationships/image" Target="../media/image76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4.png"/><Relationship Id="rId4" Type="http://schemas.openxmlformats.org/officeDocument/2006/relationships/image" Target="../media/image77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4.png"/><Relationship Id="rId4" Type="http://schemas.openxmlformats.org/officeDocument/2006/relationships/image" Target="../media/image78.JP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7-Video_jour4.mp4" TargetMode="Externa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4.png"/><Relationship Id="rId4" Type="http://schemas.openxmlformats.org/officeDocument/2006/relationships/image" Target="../media/image82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4.png"/><Relationship Id="rId4" Type="http://schemas.openxmlformats.org/officeDocument/2006/relationships/image" Target="../media/image83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4.png"/><Relationship Id="rId4" Type="http://schemas.openxmlformats.org/officeDocument/2006/relationships/image" Target="../media/image84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4.png"/><Relationship Id="rId4" Type="http://schemas.openxmlformats.org/officeDocument/2006/relationships/image" Target="../media/image85.JP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4.png"/><Relationship Id="rId4" Type="http://schemas.openxmlformats.org/officeDocument/2006/relationships/image" Target="../media/image86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4.png"/><Relationship Id="rId4" Type="http://schemas.openxmlformats.org/officeDocument/2006/relationships/image" Target="../media/image87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4.png"/><Relationship Id="rId4" Type="http://schemas.openxmlformats.org/officeDocument/2006/relationships/image" Target="../media/image88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4.png"/><Relationship Id="rId4" Type="http://schemas.openxmlformats.org/officeDocument/2006/relationships/image" Target="../media/image89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4.png"/><Relationship Id="rId4" Type="http://schemas.openxmlformats.org/officeDocument/2006/relationships/image" Target="../media/image90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4.png"/><Relationship Id="rId4" Type="http://schemas.openxmlformats.org/officeDocument/2006/relationships/image" Target="../media/image91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4.png"/><Relationship Id="rId4" Type="http://schemas.openxmlformats.org/officeDocument/2006/relationships/image" Target="../media/image92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4.png"/><Relationship Id="rId4" Type="http://schemas.openxmlformats.org/officeDocument/2006/relationships/image" Target="../media/image93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4.png"/><Relationship Id="rId4" Type="http://schemas.openxmlformats.org/officeDocument/2006/relationships/image" Target="../media/image94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4.png"/><Relationship Id="rId4" Type="http://schemas.openxmlformats.org/officeDocument/2006/relationships/image" Target="../media/image95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4.png"/><Relationship Id="rId4" Type="http://schemas.openxmlformats.org/officeDocument/2006/relationships/image" Target="../media/image96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4.png"/><Relationship Id="rId4" Type="http://schemas.openxmlformats.org/officeDocument/2006/relationships/image" Target="../media/image97.JP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40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21.xml"/><Relationship Id="rId5" Type="http://schemas.openxmlformats.org/officeDocument/2006/relationships/slide" Target="slide80.xml"/><Relationship Id="rId4" Type="http://schemas.openxmlformats.org/officeDocument/2006/relationships/slide" Target="slide3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7-Video_jour2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4.png"/><Relationship Id="rId4" Type="http://schemas.openxmlformats.org/officeDocument/2006/relationships/image" Target="../media/image43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4.png"/><Relationship Id="rId4" Type="http://schemas.openxmlformats.org/officeDocument/2006/relationships/image" Target="../media/image45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4.png"/><Relationship Id="rId4" Type="http://schemas.openxmlformats.org/officeDocument/2006/relationships/image" Target="../media/image46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4.png"/><Relationship Id="rId4" Type="http://schemas.openxmlformats.org/officeDocument/2006/relationships/image" Target="../media/image47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4.png"/><Relationship Id="rId4" Type="http://schemas.openxmlformats.org/officeDocument/2006/relationships/image" Target="../media/image48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4.png"/><Relationship Id="rId4" Type="http://schemas.openxmlformats.org/officeDocument/2006/relationships/image" Target="../media/image49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4.png"/><Relationship Id="rId4" Type="http://schemas.openxmlformats.org/officeDocument/2006/relationships/image" Target="../media/image50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4.png"/><Relationship Id="rId4" Type="http://schemas.openxmlformats.org/officeDocument/2006/relationships/image" Target="../media/image5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4.png"/><Relationship Id="rId4" Type="http://schemas.openxmlformats.org/officeDocument/2006/relationships/image" Target="../media/image52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4.png"/><Relationship Id="rId4" Type="http://schemas.openxmlformats.org/officeDocument/2006/relationships/image" Target="../media/image53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4.png"/><Relationship Id="rId4" Type="http://schemas.openxmlformats.org/officeDocument/2006/relationships/image" Target="../media/image54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4.png"/><Relationship Id="rId4" Type="http://schemas.openxmlformats.org/officeDocument/2006/relationships/image" Target="../media/image55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4.png"/><Relationship Id="rId4" Type="http://schemas.openxmlformats.org/officeDocument/2006/relationships/image" Target="../media/image56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4.png"/><Relationship Id="rId4" Type="http://schemas.openxmlformats.org/officeDocument/2006/relationships/image" Target="../media/image57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4.png"/><Relationship Id="rId4" Type="http://schemas.openxmlformats.org/officeDocument/2006/relationships/image" Target="../media/image58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4.png"/><Relationship Id="rId4" Type="http://schemas.openxmlformats.org/officeDocument/2006/relationships/image" Target="../media/image59.JP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F2B0AAB7-0C20-3718-72C9-D1508EB335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4235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5F223037-24FA-566F-A358-7F6A9EEE4D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16974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5B9A03E0-E695-1D64-4E33-FB1D1E186A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89045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976D1965-88C6-7E04-0A85-4116CD6E58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78385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899B0B33-DD2E-8486-EA37-67433C96F6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E182E41-93B4-B437-53A8-5DBD8B59DE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59614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CFBAE0F2-3547-3A44-35CA-B629E52BB7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296D043-A3A5-70ED-7A2B-F718C060F0D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DAFE178-C395-DC00-34D7-8D470F2D21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5691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91"/>
    </mc:Choice>
    <mc:Fallback xmlns="">
      <p:transition spd="slow" advTm="100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3A136866-201B-A5A9-A0E7-322DEB856A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447C9A2-01DC-8DDC-3A43-A9A6A2188C5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C2E0D53-1364-08F1-AA69-9AD97731D7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6580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19"/>
    </mc:Choice>
    <mc:Fallback xmlns="">
      <p:transition spd="slow" advTm="104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B1E1A3C8-293B-5922-0274-9C48E2C7F1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2CCBBA-037B-2226-CE71-3324AFB9A35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708D18E-E1B2-F15D-DFA4-B408B2F5E7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340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24"/>
    </mc:Choice>
    <mc:Fallback xmlns="">
      <p:transition spd="slow" advTm="103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26376851-3856-1C8C-2589-361E51351F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6E5CA8-4514-C9FE-129F-B8BA1B6AF2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DB8A0D7-E6B8-B9BA-34BF-DE87E1B882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0510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29"/>
    </mc:Choice>
    <mc:Fallback xmlns="">
      <p:transition spd="slow" advTm="106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F18020E8-8FA6-3045-4872-8D0DB29161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4FCA312-256B-D5CA-CC09-A437FEF752B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061DC6D-842D-DD62-7785-223DF5DDD4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9254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49"/>
    </mc:Choice>
    <mc:Fallback xmlns="">
      <p:transition spd="slow" advTm="111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949A47FB-7146-0D57-97EC-A27326AA93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1A8520-BF3B-8986-238D-49CC27C3CAB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B4DC824-5CD6-A189-132B-AB03C9C7BD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5817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71"/>
    </mc:Choice>
    <mc:Fallback xmlns="">
      <p:transition spd="slow" advTm="10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C1A2F378-246F-BFB8-EDC0-D09CE15B44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227359-EE91-C6D1-91E6-8D65786A9A6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1E4999-EA83-CD0B-0EA0-C3E94DA4AB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48199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93"/>
    </mc:Choice>
    <mc:Fallback xmlns="">
      <p:transition spd="slow" advTm="116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0F930F55-B6B1-B226-FD30-8C1039224C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4909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9B2A21A7-756D-4ACD-8DDA-3BE12F5CE4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D9BABD4-BF62-CAF6-5E4F-517780DA665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DAACB14-87DD-94A6-DD71-437E47CF34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2864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01"/>
    </mc:Choice>
    <mc:Fallback xmlns="">
      <p:transition spd="slow" advTm="109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3974B3CF-C419-9BFF-B66C-E48477A734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C60A4E-FD58-EBF1-80A4-178F8D2A55F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83A5FB0-C9CC-9322-CADF-6F10F57451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0139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81"/>
    </mc:Choice>
    <mc:Fallback xmlns="">
      <p:transition spd="slow" advTm="113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1316D8E9-5FA0-E417-657A-84EC79132A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2E55FE4-A836-E557-39D1-65CA816234F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FBFCBD5-B4B4-21D1-D9E8-9993D7899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0655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73"/>
    </mc:Choice>
    <mc:Fallback xmlns="">
      <p:transition spd="slow" advTm="105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DC340D24-5195-6D33-6A11-65BBED389A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42F55F7-89BD-CD41-9FC9-D7CBA52DE5D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F89CEFB-13A9-2AE7-0CC5-8BAC080FFF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4291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28"/>
    </mc:Choice>
    <mc:Fallback xmlns="">
      <p:transition spd="slow" advTm="104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65F0A6CC-103C-44B4-DEBD-DD594798A2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0FD846A-5191-A436-CB8A-8B13907D500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34A36DE-8DA0-190E-391B-D28BB39313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932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6199C3AD-FCBE-5078-5710-B4712F4C7A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B12630E-2B8B-73AD-00F8-B4E493997D6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5B0DDBB-2C6E-9AA4-D6DB-9981B8D589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6347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86"/>
    </mc:Choice>
    <mc:Fallback xmlns="">
      <p:transition spd="slow" advTm="110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C4814A22-4386-00E5-6C51-C4072F0CB4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D5021D-D311-3A4C-F9C4-E44B91681DC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4FC6FF1-0592-23E1-F921-070DA5B654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9977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30"/>
    </mc:Choice>
    <mc:Fallback xmlns="">
      <p:transition spd="slow" advTm="113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147A68F0-8B9E-E5FA-ACE5-D15F98D3A8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BAE6C82-EF69-6BC2-B75C-A2D9EB61286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F3ECFCF-BEA9-71B5-ED26-BE4156BE3E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3261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83"/>
    </mc:Choice>
    <mc:Fallback xmlns="">
      <p:transition spd="slow" advTm="102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B0E6B4BC-5317-2586-C3BF-C838C0E648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44E874-EA5B-430A-C70D-82F1B722EC3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AF86159-0687-3A95-3820-9C0853372A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7299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263"/>
    </mc:Choice>
    <mc:Fallback xmlns="">
      <p:transition spd="slow" advTm="172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179AF679-EE2D-95AA-9B5B-C2F5D37C55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423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A50429A1-43EC-3B4C-64B4-3C1DC96B59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32988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7C35F01B-5B5B-F387-3E05-30955E8AA3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859234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9EF4083F-E6BA-3D08-312C-B38A917B2E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473012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1878FC05-43F6-3A97-4602-0639724297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C03F24F-797D-8FB8-6252-025BF0EC63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43388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8820BB11-1514-6870-0C56-A9A2499D11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C308378-E40A-41A4-65B9-B5F2FF8B22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1CAD356-7277-A514-E9A0-1314893185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5079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21"/>
    </mc:Choice>
    <mc:Fallback xmlns="">
      <p:transition spd="slow" advTm="103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C5BAB411-340E-4134-967B-0A6FC6110F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0C3FBCA-AAEC-EB84-D953-3CDCFFDE8F1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8C1DE69F-1F5E-2439-2904-96A381F4CF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3418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32"/>
    </mc:Choice>
    <mc:Fallback xmlns="">
      <p:transition spd="slow" advTm="107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6E048E75-2748-7E0D-A027-BEDDFBD22C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47C7060-0E29-3A2B-095D-5483A5ABBA4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924CE92-7C72-872B-A1E3-F26CA3F4DE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159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37"/>
    </mc:Choice>
    <mc:Fallback xmlns="">
      <p:transition spd="slow" advTm="100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4B952CCA-0307-F25E-2696-FE69B10A03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F1876C7-A4EF-0090-C0F4-E832BEAB8EB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BF45068-FC8C-8B64-DE6C-0DAF5ACB97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1275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62"/>
    </mc:Choice>
    <mc:Fallback xmlns="">
      <p:transition spd="slow" advTm="105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912B5D2D-3189-58F7-B614-6D6416C24C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5AF3C-882D-800C-F89C-652CB847B9A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00B74C0-2F5C-C9C6-7AE2-A869B8B76E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5656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35"/>
    </mc:Choice>
    <mc:Fallback xmlns="">
      <p:transition spd="slow" advTm="118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6D527D3C-73E0-DD05-AE8C-8487959BDE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F18048-6BB8-FE79-54DB-EC16A8164AF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B0E4604-FB19-CCD8-FE7A-9519EA697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5499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68"/>
    </mc:Choice>
    <mc:Fallback xmlns="">
      <p:transition spd="slow" advTm="120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C5BE9066-DB6B-4E68-AE15-4873C7FC62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0F2D1C6-18C4-524C-AE0D-71C6B388D95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22F9CFC-C4D5-BFE4-683A-C49F0281B9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6496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35"/>
    </mc:Choice>
    <mc:Fallback xmlns="">
      <p:transition spd="slow" advTm="111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D9FB2D03-C66A-2A08-B182-5D00595ED3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2464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6456BD24-9FDC-1D42-7817-48AA5B881F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EF73AA8-ACF7-5E4F-3D9D-B041FD1F6FC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FAD9869-42DB-1F3D-53E5-48AF5D0A4B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8202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23"/>
    </mc:Choice>
    <mc:Fallback xmlns="">
      <p:transition spd="slow" advTm="109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7978C966-DD84-0435-5749-A959FB977A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0B05DBB-C91A-7889-935E-968EC326A4D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9A77488-1B88-A3BE-3632-450EECDA4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6278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56"/>
    </mc:Choice>
    <mc:Fallback xmlns="">
      <p:transition spd="slow" advTm="109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0975B15F-3DB5-B67C-9C3A-45A8EA0F77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CFAF909-0152-6FCA-7E95-7E4E9993FAA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CAA61B6-FB61-AC7D-29FA-EB381C576D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8903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50"/>
    </mc:Choice>
    <mc:Fallback xmlns="">
      <p:transition spd="slow" advTm="11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913F1DA1-BD7F-BC65-4DF5-4676347E55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5DE46BE-454D-9BA0-226C-533C8C56408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91AAB7D-9207-AD53-FA80-C0C1B932AD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5001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83"/>
    </mc:Choice>
    <mc:Fallback xmlns="">
      <p:transition spd="slow" advTm="108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857E3DE7-F5A7-79E5-5379-5C203D3D2F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F9127C-5BEE-9223-5B09-648673E6870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89185A6-89E3-E6C1-624E-1983EB42EC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5967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95"/>
    </mc:Choice>
    <mc:Fallback xmlns="">
      <p:transition spd="slow" advTm="114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3AE3D0AC-7866-FFDC-1AB3-01EAF3B016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59C8F7D-3BA2-87F1-7AC3-E46E02F40A7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507942E-0541-5CE9-9968-54503834C4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6801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96"/>
    </mc:Choice>
    <mc:Fallback xmlns="">
      <p:transition spd="slow" advTm="110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0E536955-9B42-9777-4468-4A95D8F3E8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A3820C-39DE-CC16-AB69-CBFAF38E6F6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DBA0DD7-4152-0F05-A852-56297800F8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1614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07"/>
    </mc:Choice>
    <mc:Fallback xmlns="">
      <p:transition spd="slow" advTm="107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138D59EE-18CC-FC4D-B77B-AD1155D17C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65176BB-AF95-C657-3354-3B1C3862A07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32E35F4-38B3-DC32-5420-A3AFC7CFE0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0010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86"/>
    </mc:Choice>
    <mc:Fallback xmlns="">
      <p:transition spd="slow" advTm="108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57B0CBD4-7EA9-132E-BE97-9498E900AA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8515196-8557-B7B6-BDC1-093322B7C9D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49EB042-1244-3F3D-3B9C-BFA85A520F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4738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15"/>
    </mc:Choice>
    <mc:Fallback xmlns="">
      <p:transition spd="slow" advTm="180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DDEEF4A1-7C28-2943-5E01-8F6E1B282A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5415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B5F787ED-4DE0-92F9-091E-4BF698F887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992913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2094034E-32A7-05B6-B771-2CADC7838C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988377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0B7A93BE-9F1B-B908-01F5-C0DAA6FC18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09477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671ACD34-E384-1AA2-F188-37E2B0ED46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3718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3FE6F96F-953F-9918-ED0D-2D1F11249E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612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B8AF5F53-47AD-F17D-3AF0-95FC416C02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5989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F9AC801F-8FA0-01B2-123C-F7A532507B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4110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5A30993C-6E5F-7DF0-7C14-57764F15BD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2379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4B2FB737-848B-5A00-8FF8-7DAB14E63B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62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animé, dessin humoristique&#10;&#10;Description générée automatiquement">
            <a:extLst>
              <a:ext uri="{FF2B5EF4-FFF2-40B4-BE49-F238E27FC236}">
                <a16:creationId xmlns:a16="http://schemas.microsoft.com/office/drawing/2014/main" id="{D889E33F-6856-0557-93D1-9BCA6F859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" y="0"/>
            <a:ext cx="9127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7521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7B45B9D5-0BDB-0A74-8C49-4A6708E026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8232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904BD04D-C68F-ABF4-C17B-D3015F990D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8994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E00A6EB7-BBDF-D8D7-29B2-A236434485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8206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C4F92207-897E-166F-8478-4754A4F5C3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1859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6E7840B1-DCAF-AAA4-F0EA-9387190589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9500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B3CA6EE3-6FD6-4AD7-E99D-BC49D3EEE4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7704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312EA3F2-9C7B-242D-7FBD-FDD17BFC80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703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C84DC544-AA41-0677-7BA8-BB449B0DF8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287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8C2ED41D-4967-B8FB-03E8-46CDB6D607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6893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CF9D0547-2393-83EE-667B-E2C8E6F98B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169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844E4A42-CC0C-7A44-EF85-18A42D0296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99DF2315-1ABF-5E2A-1E7E-EDE5D754F807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4353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0B7271C9-7FEC-DFC3-7839-09E9A5F41B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2306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16B5C35D-482A-60B8-9D48-D1B7651EC2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2936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77F75F5B-0731-AB67-8033-1A5BF5DEA0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0183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8BED1883-FD7C-099B-7135-8776571BF4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1501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7AC396B9-8A7C-0213-ECCD-2120B8BAD3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6832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C7D36824-1C87-E9AF-DED8-CFCD4ED7A1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446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5516E1AE-1C9B-C6B4-D473-E2B45383B9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2782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7D9DA065-67F9-47E6-B107-EA5F3271B4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995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455139AD-C298-9DA4-4E1B-7858270F42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5352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845B329D-21A2-9496-3572-9A5EEF0A32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077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AB0B135B-B459-7C04-BEA3-D795F03B7C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1689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A732E0B9-1494-0B0C-C692-14A87D301E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4918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3F46513A-2BB1-3201-783F-0A27448A24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9383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25D1CDD6-421C-1A95-A24A-538C4F5A00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694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6F6BF3FD-F7D6-E562-6FB2-7251A6E529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815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82C68F61-713B-24E9-7BF3-43EE661A51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6553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EC71C0BD-7FFF-B070-AA7E-3D0E0D614E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86948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E6C75659-2BB4-1C03-3FC3-CE78B91BF7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638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CE5880DD-46DF-6380-57EF-7F9C5A9F86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6438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71DE5828-91AF-04E3-913F-8DF3F2C424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1327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5BCEA999-80F3-0730-A2D6-E34C30DD72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47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92484FBF-8785-006C-9C1A-1DFF61BF72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3783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F4DE3D10-DB1B-714C-8A8F-872245A745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2575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309362DF-90FC-1EF4-93EC-49FBAFAA8B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82105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EFE6B70B-253A-DB84-81CA-C04CA1E3C1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6862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D5F3E34D-5751-5940-77CB-11F93F23F5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50825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31C02D77-D0E3-CE33-6323-1718E77469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3878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66AC2DD4-3661-FAF4-B690-2CC6837C06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72621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4C247137-0F1F-E30D-69B5-B91B7A9555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0124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0BA16716-AAB5-8EEF-6BEC-68CD3FE92C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73744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41DCD4C3-1D1E-2BF8-0C63-8FA1C3840F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28040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5DC3E291-2A3F-12DE-FFB0-4DE009350A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362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00745D79-3ED9-202E-53AA-6548F4A64A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46515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6D289702-8FAB-466F-BB06-AD3E48B80B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15158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04FB8591-A240-85A5-51FE-6429D18D6A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8BF7BE41-FE0B-6DA8-F039-A4F38494EC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65459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43BBC156-5CA0-D2AF-669C-E220E7AE4D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4BD487-95A2-47FB-3F3F-43076BC71F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6194BDF-BAB9-B4A3-DEC5-3203F60C75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0307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55"/>
    </mc:Choice>
    <mc:Fallback xmlns="">
      <p:transition spd="slow" advTm="99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AD744666-7CCA-D425-A0A7-9C29BFB298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AF83232-3E3A-6B31-E62A-8926676D5F0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9454E22-A8A9-4C3A-F8E5-7857964FB8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1252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18"/>
    </mc:Choice>
    <mc:Fallback xmlns="">
      <p:transition spd="slow" advTm="107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D0757E18-BB15-45BD-52A9-FF931F8B93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E4F2FB-D362-7018-0517-DA6DB8311DC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5852F49-77FC-66DA-AF41-E070CF92F8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168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17"/>
    </mc:Choice>
    <mc:Fallback xmlns="">
      <p:transition spd="slow" advTm="114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0D88720B-47C3-F789-F708-CF5FF0309E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7A3E6E-E4B1-0A06-F269-CD13FB60F24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B7740DD-23B6-6BB7-4F33-47873E38B8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4797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59"/>
    </mc:Choice>
    <mc:Fallback xmlns="">
      <p:transition spd="slow" advTm="103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8A02BF72-4816-5569-3850-9D9E236AAB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5E1788D-230E-5706-87C9-7746178E9CB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107381D-9AF5-C069-1566-18CFD23582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021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46"/>
    </mc:Choice>
    <mc:Fallback xmlns="">
      <p:transition spd="slow" advTm="102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39E34BF2-6082-A94B-5F10-B510BC371B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9E44AF-98E6-4A63-47EC-3A9B4F1B9F4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138E23D-22DE-E151-3AC3-F6421CE81F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1635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85"/>
    </mc:Choice>
    <mc:Fallback xmlns="">
      <p:transition spd="slow" advTm="103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3EC18299-755C-E54E-8899-F734A97CB6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DE82BD0-0F5B-B505-9A80-897A9538F4D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AE7BFAB-5629-AEE9-3F4C-D2F0624F2D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54935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27"/>
    </mc:Choice>
    <mc:Fallback xmlns="">
      <p:transition spd="slow" advTm="100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C2C34BD7-AC38-A743-DD12-E59C6DFC00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E39D72B-2362-4EAD-E7D3-A121310AA05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9547419-8E34-523A-6F6F-968B47C6A8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2754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79"/>
    </mc:Choice>
    <mc:Fallback xmlns="">
      <p:transition spd="slow" advTm="110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2A88B40B-B9FD-C12C-5187-62607C5977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32893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691583D8-863C-3272-C5B5-AFC660631E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6E2DF7-BBDD-9DBC-DD66-5E9D1E51008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8720C4C-6ABE-F3DF-F116-A40E8AD4D4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1959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71"/>
    </mc:Choice>
    <mc:Fallback xmlns="">
      <p:transition spd="slow" advTm="11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EC0C0546-BEE7-2E14-2217-6DF4BED43D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4E77936-6B0D-CC87-211B-6CA04449878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E64453B-C122-5319-BB43-DC77A89E4C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4363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08"/>
    </mc:Choice>
    <mc:Fallback xmlns="">
      <p:transition spd="slow" advTm="123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F89B9A1E-7109-011E-15EC-6944F839CF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443677E-7996-5875-E2A6-8F60B9746F5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A94B884-3C3A-2CDF-DEF2-7EE7272339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9334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24"/>
    </mc:Choice>
    <mc:Fallback xmlns="">
      <p:transition spd="slow" advTm="103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2C66249D-A8A7-C9EF-9D99-59B2171ECE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536B22-23B6-2F32-1289-9BE38B54276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584A87-3ABB-5595-73AD-64D370D794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8145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87"/>
    </mc:Choice>
    <mc:Fallback xmlns="">
      <p:transition spd="slow" advTm="107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2924AF65-9EED-D950-2F0A-3BEB4F55C3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1427F1-2706-7DF4-E894-CD31A36B358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322E495-09B8-6A0C-B3BA-BF57012A1F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2810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30"/>
    </mc:Choice>
    <mc:Fallback xmlns="">
      <p:transition spd="slow" advTm="111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97805683-1C79-4111-DB22-1DEB14EBD0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A17DC9-F376-E82A-51EB-EE664F976AA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2BBA07F-8484-F74D-BC19-B55C98C915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9458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42"/>
    </mc:Choice>
    <mc:Fallback xmlns="">
      <p:transition spd="slow" advTm="115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27423177-DC04-C92D-F042-4CB28798DD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E93CFD7-1B3F-F78B-3942-CD1D20499E3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136DE8-D853-B55D-6512-C6DE16055A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2287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55"/>
    </mc:Choice>
    <mc:Fallback xmlns="">
      <p:transition spd="slow" advTm="103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438ED6BB-0E10-4778-DC6E-7B6CECEF17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AFC11C-E424-D5E3-A01B-93B3A018B17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51D2784-BDB3-4131-6757-FB50DB28D5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1690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505"/>
    </mc:Choice>
    <mc:Fallback xmlns="">
      <p:transition spd="slow" advTm="175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02AE6AE9-A57D-BB39-E95A-B98A6F827A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74342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E388D17-D936-9D6D-3420-85E2F9E1D5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082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09747980-66A4-6D02-0A2E-69585E369F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93281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C3DAFF1B-97D5-CEF6-7BC1-B61A20DFF2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8631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85059F7C-7274-BDD8-E4F3-04AF0B4C34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74043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8A20895B-5FEF-17E9-AA9A-2F9B73260A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78068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5145AFFC-3A3E-6158-0A73-C3A73CED40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41217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C7481B4F-98FD-F941-E8BE-D2643FD03C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70807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4C663EA9-5FD1-65D9-C15C-1222B4D5DA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67034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11EF5BD9-473B-57C5-21F4-D78BB1C87B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8734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8F97D3F0-28B6-D3EB-545A-84181401C7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38578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C9E4F45F-B83C-BA70-6B09-EC6290787A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79036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9145444D-90C0-1A9B-AC8D-92CC4B20DC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3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CE1ED75B-1EF8-C3C4-A7D8-AAEC9F6EC8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094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A81878CF-4AD1-63F3-D97D-3BB734EF89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4457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BD7742D7-1935-4FEC-E884-A291397668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0901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C535AC2A-E31A-06E5-979A-5691142642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734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85702DDB-8B9E-93B6-CA2C-56E89E7E45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24475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DEA2356C-3735-4B5C-610A-4C14B3D1BF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06827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95A65360-A322-15A4-262A-DC0FF316C7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42852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54E8B97D-1777-9404-AC98-4176091485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80091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6CF819B6-679E-85A1-7317-B87D0AA703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10926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18AAD105-5E9B-2ECD-76F1-F23F79DAF8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3016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9033F812-4FC0-8F07-8A48-A70CCE5708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1413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9F6498F-7FEC-41F3-A325-D79062DFA01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1E1F45-9CE4-4C68-B0C4-C13E52EE6F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22</TotalTime>
  <Words>28</Words>
  <Application>Microsoft Office PowerPoint</Application>
  <PresentationFormat>Affichage à l'écran (4:3)</PresentationFormat>
  <Paragraphs>5</Paragraphs>
  <Slides>142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142</vt:i4>
      </vt:variant>
    </vt:vector>
  </HeadingPairs>
  <TitlesOfParts>
    <vt:vector size="147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2024-01-07T06:52:46Z</dcterms:created>
  <dcterms:modified xsi:type="dcterms:W3CDTF">2024-05-15T12:14:23Z</dcterms:modified>
</cp:coreProperties>
</file>