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sldIdLst>
    <p:sldId id="257" r:id="rId4"/>
    <p:sldId id="410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  <p:sldId id="382" r:id="rId130"/>
    <p:sldId id="383" r:id="rId131"/>
    <p:sldId id="384" r:id="rId132"/>
    <p:sldId id="385" r:id="rId133"/>
    <p:sldId id="386" r:id="rId134"/>
    <p:sldId id="387" r:id="rId135"/>
    <p:sldId id="388" r:id="rId136"/>
    <p:sldId id="389" r:id="rId137"/>
    <p:sldId id="390" r:id="rId138"/>
    <p:sldId id="391" r:id="rId139"/>
    <p:sldId id="392" r:id="rId140"/>
    <p:sldId id="393" r:id="rId141"/>
    <p:sldId id="394" r:id="rId142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4AFE107-86B0-4E08-B45A-10D297FFEDAB}" v="3" dt="2024-05-15T12:19:10.84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117" Type="http://schemas.openxmlformats.org/officeDocument/2006/relationships/slide" Target="slides/slide114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12" Type="http://schemas.openxmlformats.org/officeDocument/2006/relationships/slide" Target="slides/slide109.xml"/><Relationship Id="rId133" Type="http://schemas.openxmlformats.org/officeDocument/2006/relationships/slide" Target="slides/slide130.xml"/><Relationship Id="rId138" Type="http://schemas.openxmlformats.org/officeDocument/2006/relationships/slide" Target="slides/slide135.xml"/><Relationship Id="rId16" Type="http://schemas.openxmlformats.org/officeDocument/2006/relationships/slide" Target="slides/slide13.xml"/><Relationship Id="rId107" Type="http://schemas.openxmlformats.org/officeDocument/2006/relationships/slide" Target="slides/slide104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102" Type="http://schemas.openxmlformats.org/officeDocument/2006/relationships/slide" Target="slides/slide99.xml"/><Relationship Id="rId123" Type="http://schemas.openxmlformats.org/officeDocument/2006/relationships/slide" Target="slides/slide120.xml"/><Relationship Id="rId128" Type="http://schemas.openxmlformats.org/officeDocument/2006/relationships/slide" Target="slides/slide125.xml"/><Relationship Id="rId144" Type="http://schemas.openxmlformats.org/officeDocument/2006/relationships/viewProps" Target="viewProps.xml"/><Relationship Id="rId5" Type="http://schemas.openxmlformats.org/officeDocument/2006/relationships/slide" Target="slides/slide2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113" Type="http://schemas.openxmlformats.org/officeDocument/2006/relationships/slide" Target="slides/slide110.xml"/><Relationship Id="rId118" Type="http://schemas.openxmlformats.org/officeDocument/2006/relationships/slide" Target="slides/slide115.xml"/><Relationship Id="rId134" Type="http://schemas.openxmlformats.org/officeDocument/2006/relationships/slide" Target="slides/slide131.xml"/><Relationship Id="rId139" Type="http://schemas.openxmlformats.org/officeDocument/2006/relationships/slide" Target="slides/slide136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103" Type="http://schemas.openxmlformats.org/officeDocument/2006/relationships/slide" Target="slides/slide100.xml"/><Relationship Id="rId108" Type="http://schemas.openxmlformats.org/officeDocument/2006/relationships/slide" Target="slides/slide105.xml"/><Relationship Id="rId116" Type="http://schemas.openxmlformats.org/officeDocument/2006/relationships/slide" Target="slides/slide113.xml"/><Relationship Id="rId124" Type="http://schemas.openxmlformats.org/officeDocument/2006/relationships/slide" Target="slides/slide121.xml"/><Relationship Id="rId129" Type="http://schemas.openxmlformats.org/officeDocument/2006/relationships/slide" Target="slides/slide126.xml"/><Relationship Id="rId137" Type="http://schemas.openxmlformats.org/officeDocument/2006/relationships/slide" Target="slides/slide13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11" Type="http://schemas.openxmlformats.org/officeDocument/2006/relationships/slide" Target="slides/slide108.xml"/><Relationship Id="rId132" Type="http://schemas.openxmlformats.org/officeDocument/2006/relationships/slide" Target="slides/slide129.xml"/><Relationship Id="rId140" Type="http://schemas.openxmlformats.org/officeDocument/2006/relationships/slide" Target="slides/slide137.xml"/><Relationship Id="rId145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14" Type="http://schemas.openxmlformats.org/officeDocument/2006/relationships/slide" Target="slides/slide111.xml"/><Relationship Id="rId119" Type="http://schemas.openxmlformats.org/officeDocument/2006/relationships/slide" Target="slides/slide116.xml"/><Relationship Id="rId127" Type="http://schemas.openxmlformats.org/officeDocument/2006/relationships/slide" Target="slides/slide12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122" Type="http://schemas.openxmlformats.org/officeDocument/2006/relationships/slide" Target="slides/slide119.xml"/><Relationship Id="rId130" Type="http://schemas.openxmlformats.org/officeDocument/2006/relationships/slide" Target="slides/slide127.xml"/><Relationship Id="rId135" Type="http://schemas.openxmlformats.org/officeDocument/2006/relationships/slide" Target="slides/slide132.xml"/><Relationship Id="rId143" Type="http://schemas.openxmlformats.org/officeDocument/2006/relationships/presProps" Target="presProps.xml"/><Relationship Id="rId148" Type="http://schemas.microsoft.com/office/2015/10/relationships/revisionInfo" Target="revisionInfo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slide" Target="slides/slide10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120" Type="http://schemas.openxmlformats.org/officeDocument/2006/relationships/slide" Target="slides/slide117.xml"/><Relationship Id="rId125" Type="http://schemas.openxmlformats.org/officeDocument/2006/relationships/slide" Target="slides/slide122.xml"/><Relationship Id="rId141" Type="http://schemas.openxmlformats.org/officeDocument/2006/relationships/slide" Target="slides/slide138.xml"/><Relationship Id="rId146" Type="http://schemas.openxmlformats.org/officeDocument/2006/relationships/tableStyles" Target="tableStyles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customXml" Target="../customXml/item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110" Type="http://schemas.openxmlformats.org/officeDocument/2006/relationships/slide" Target="slides/slide107.xml"/><Relationship Id="rId115" Type="http://schemas.openxmlformats.org/officeDocument/2006/relationships/slide" Target="slides/slide112.xml"/><Relationship Id="rId131" Type="http://schemas.openxmlformats.org/officeDocument/2006/relationships/slide" Target="slides/slide128.xml"/><Relationship Id="rId136" Type="http://schemas.openxmlformats.org/officeDocument/2006/relationships/slide" Target="slides/slide133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56" Type="http://schemas.openxmlformats.org/officeDocument/2006/relationships/slide" Target="slides/slide53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126" Type="http://schemas.openxmlformats.org/officeDocument/2006/relationships/slide" Target="slides/slide123.xml"/><Relationship Id="rId147" Type="http://schemas.microsoft.com/office/2016/11/relationships/changesInfo" Target="changesInfos/changesInfo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121" Type="http://schemas.openxmlformats.org/officeDocument/2006/relationships/slide" Target="slides/slide118.xml"/><Relationship Id="rId142" Type="http://schemas.openxmlformats.org/officeDocument/2006/relationships/slide" Target="slides/slide139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34AFE107-86B0-4E08-B45A-10D297FFEDAB}"/>
    <pc:docChg chg="modSld">
      <pc:chgData name="BELLEMIN SANDRA" userId="5fe4e071-d3f4-40df-970f-ee8fcf898346" providerId="ADAL" clId="{34AFE107-86B0-4E08-B45A-10D297FFEDAB}" dt="2024-05-15T12:19:10.842" v="2"/>
      <pc:docMkLst>
        <pc:docMk/>
      </pc:docMkLst>
      <pc:sldChg chg="modSp">
        <pc:chgData name="BELLEMIN SANDRA" userId="5fe4e071-d3f4-40df-970f-ee8fcf898346" providerId="ADAL" clId="{34AFE107-86B0-4E08-B45A-10D297FFEDAB}" dt="2024-05-15T12:18:33.494" v="0"/>
        <pc:sldMkLst>
          <pc:docMk/>
          <pc:sldMk cId="717586465" sldId="314"/>
        </pc:sldMkLst>
        <pc:picChg chg="mod">
          <ac:chgData name="BELLEMIN SANDRA" userId="5fe4e071-d3f4-40df-970f-ee8fcf898346" providerId="ADAL" clId="{34AFE107-86B0-4E08-B45A-10D297FFEDAB}" dt="2024-05-15T12:18:33.494" v="0"/>
          <ac:picMkLst>
            <pc:docMk/>
            <pc:sldMk cId="717586465" sldId="314"/>
            <ac:picMk id="2" creationId="{6B09773E-7ED7-3844-0519-0560C16FC081}"/>
          </ac:picMkLst>
        </pc:picChg>
      </pc:sldChg>
      <pc:sldChg chg="modSp">
        <pc:chgData name="BELLEMIN SANDRA" userId="5fe4e071-d3f4-40df-970f-ee8fcf898346" providerId="ADAL" clId="{34AFE107-86B0-4E08-B45A-10D297FFEDAB}" dt="2024-05-15T12:18:54.638" v="1"/>
        <pc:sldMkLst>
          <pc:docMk/>
          <pc:sldMk cId="2271003020" sldId="354"/>
        </pc:sldMkLst>
        <pc:picChg chg="mod">
          <ac:chgData name="BELLEMIN SANDRA" userId="5fe4e071-d3f4-40df-970f-ee8fcf898346" providerId="ADAL" clId="{34AFE107-86B0-4E08-B45A-10D297FFEDAB}" dt="2024-05-15T12:18:54.638" v="1"/>
          <ac:picMkLst>
            <pc:docMk/>
            <pc:sldMk cId="2271003020" sldId="354"/>
            <ac:picMk id="2" creationId="{E849E158-2620-6D0A-F0D2-1D5C385CF752}"/>
          </ac:picMkLst>
        </pc:picChg>
      </pc:sldChg>
      <pc:sldChg chg="modSp">
        <pc:chgData name="BELLEMIN SANDRA" userId="5fe4e071-d3f4-40df-970f-ee8fcf898346" providerId="ADAL" clId="{34AFE107-86B0-4E08-B45A-10D297FFEDAB}" dt="2024-05-15T12:19:10.842" v="2"/>
        <pc:sldMkLst>
          <pc:docMk/>
          <pc:sldMk cId="4068933178" sldId="374"/>
        </pc:sldMkLst>
        <pc:picChg chg="mod">
          <ac:chgData name="BELLEMIN SANDRA" userId="5fe4e071-d3f4-40df-970f-ee8fcf898346" providerId="ADAL" clId="{34AFE107-86B0-4E08-B45A-10D297FFEDAB}" dt="2024-05-15T12:19:10.842" v="2"/>
          <ac:picMkLst>
            <pc:docMk/>
            <pc:sldMk cId="4068933178" sldId="374"/>
            <ac:picMk id="2" creationId="{4F7F9B9F-86CB-B3ED-E776-E3852D329D05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5A815-3E80-4437-BF41-458C09FCF109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E6328-DC74-4DD8-AD0E-92BDFB9817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48371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5A815-3E80-4437-BF41-458C09FCF109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E6328-DC74-4DD8-AD0E-92BDFB9817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1031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5A815-3E80-4437-BF41-458C09FCF109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E6328-DC74-4DD8-AD0E-92BDFB9817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6577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5A815-3E80-4437-BF41-458C09FCF109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E6328-DC74-4DD8-AD0E-92BDFB9817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9927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5A815-3E80-4437-BF41-458C09FCF109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E6328-DC74-4DD8-AD0E-92BDFB9817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16853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5A815-3E80-4437-BF41-458C09FCF109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E6328-DC74-4DD8-AD0E-92BDFB9817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0556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5A815-3E80-4437-BF41-458C09FCF109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E6328-DC74-4DD8-AD0E-92BDFB9817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06228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5A815-3E80-4437-BF41-458C09FCF109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E6328-DC74-4DD8-AD0E-92BDFB9817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9388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5A815-3E80-4437-BF41-458C09FCF109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E6328-DC74-4DD8-AD0E-92BDFB9817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4870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5A815-3E80-4437-BF41-458C09FCF109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E6328-DC74-4DD8-AD0E-92BDFB9817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1495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5A815-3E80-4437-BF41-458C09FCF109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E6328-DC74-4DD8-AD0E-92BDFB9817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76048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B5A815-3E80-4437-BF41-458C09FCF109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DE6328-DC74-4DD8-AD0E-92BDFB9817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719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43.png"/><Relationship Id="rId4" Type="http://schemas.openxmlformats.org/officeDocument/2006/relationships/image" Target="../media/image62.JP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43.png"/><Relationship Id="rId4" Type="http://schemas.openxmlformats.org/officeDocument/2006/relationships/image" Target="../media/image63.JP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43.png"/><Relationship Id="rId4" Type="http://schemas.openxmlformats.org/officeDocument/2006/relationships/image" Target="../media/image64.JP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43.png"/><Relationship Id="rId4" Type="http://schemas.openxmlformats.org/officeDocument/2006/relationships/image" Target="../media/image65.JP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43.png"/><Relationship Id="rId4" Type="http://schemas.openxmlformats.org/officeDocument/2006/relationships/image" Target="../media/image66.JP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43.png"/><Relationship Id="rId4" Type="http://schemas.openxmlformats.org/officeDocument/2006/relationships/image" Target="../media/image67.JP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43.png"/><Relationship Id="rId4" Type="http://schemas.openxmlformats.org/officeDocument/2006/relationships/image" Target="../media/image68.JP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43.png"/><Relationship Id="rId4" Type="http://schemas.openxmlformats.org/officeDocument/2006/relationships/image" Target="../media/image69.JP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43.png"/><Relationship Id="rId4" Type="http://schemas.openxmlformats.org/officeDocument/2006/relationships/image" Target="../media/image70.JP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43.png"/><Relationship Id="rId4" Type="http://schemas.openxmlformats.org/officeDocument/2006/relationships/image" Target="../media/image71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43.png"/><Relationship Id="rId4" Type="http://schemas.openxmlformats.org/officeDocument/2006/relationships/image" Target="../media/image72.JP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43.png"/><Relationship Id="rId4" Type="http://schemas.openxmlformats.org/officeDocument/2006/relationships/image" Target="../media/image73.JP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43.png"/><Relationship Id="rId4" Type="http://schemas.openxmlformats.org/officeDocument/2006/relationships/image" Target="../media/image74.JP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43.png"/><Relationship Id="rId4" Type="http://schemas.openxmlformats.org/officeDocument/2006/relationships/image" Target="../media/image75.JP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43.png"/><Relationship Id="rId4" Type="http://schemas.openxmlformats.org/officeDocument/2006/relationships/image" Target="../media/image76.JP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43.png"/><Relationship Id="rId4" Type="http://schemas.openxmlformats.org/officeDocument/2006/relationships/image" Target="../media/image77.JPG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18-Video_jour4.mp4" TargetMode="External"/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43.png"/><Relationship Id="rId4" Type="http://schemas.openxmlformats.org/officeDocument/2006/relationships/image" Target="../media/image81.JP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43.png"/><Relationship Id="rId4" Type="http://schemas.openxmlformats.org/officeDocument/2006/relationships/image" Target="../media/image82.JP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43.png"/><Relationship Id="rId4" Type="http://schemas.openxmlformats.org/officeDocument/2006/relationships/image" Target="../media/image83.JP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43.png"/><Relationship Id="rId4" Type="http://schemas.openxmlformats.org/officeDocument/2006/relationships/image" Target="../media/image84.JP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43.png"/><Relationship Id="rId4" Type="http://schemas.openxmlformats.org/officeDocument/2006/relationships/image" Target="../media/image85.JP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43.png"/><Relationship Id="rId4" Type="http://schemas.openxmlformats.org/officeDocument/2006/relationships/image" Target="../media/image86.JP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43.png"/><Relationship Id="rId4" Type="http://schemas.openxmlformats.org/officeDocument/2006/relationships/image" Target="../media/image87.JP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43.png"/><Relationship Id="rId4" Type="http://schemas.openxmlformats.org/officeDocument/2006/relationships/image" Target="../media/image88.JP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43.png"/><Relationship Id="rId4" Type="http://schemas.openxmlformats.org/officeDocument/2006/relationships/image" Target="../media/image89.JP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43.png"/><Relationship Id="rId4" Type="http://schemas.openxmlformats.org/officeDocument/2006/relationships/image" Target="../media/image90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43.png"/><Relationship Id="rId4" Type="http://schemas.openxmlformats.org/officeDocument/2006/relationships/image" Target="../media/image91.JP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43.png"/><Relationship Id="rId4" Type="http://schemas.openxmlformats.org/officeDocument/2006/relationships/image" Target="../media/image92.JP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43.png"/><Relationship Id="rId4" Type="http://schemas.openxmlformats.org/officeDocument/2006/relationships/image" Target="../media/image93.JP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43.png"/><Relationship Id="rId4" Type="http://schemas.openxmlformats.org/officeDocument/2006/relationships/image" Target="../media/image94.JP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43.png"/><Relationship Id="rId4" Type="http://schemas.openxmlformats.org/officeDocument/2006/relationships/image" Target="../media/image95.JP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43.png"/><Relationship Id="rId4" Type="http://schemas.openxmlformats.org/officeDocument/2006/relationships/image" Target="../media/image96.JPG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37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18.xml"/><Relationship Id="rId5" Type="http://schemas.openxmlformats.org/officeDocument/2006/relationships/slide" Target="slide78.xml"/><Relationship Id="rId4" Type="http://schemas.openxmlformats.org/officeDocument/2006/relationships/slide" Target="slide3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18-Video_jour2.mp4" TargetMode="External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43.png"/><Relationship Id="rId4" Type="http://schemas.openxmlformats.org/officeDocument/2006/relationships/image" Target="../media/image42.JP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43.png"/><Relationship Id="rId4" Type="http://schemas.openxmlformats.org/officeDocument/2006/relationships/image" Target="../media/image44.JP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43.png"/><Relationship Id="rId4" Type="http://schemas.openxmlformats.org/officeDocument/2006/relationships/image" Target="../media/image45.JP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43.png"/><Relationship Id="rId4" Type="http://schemas.openxmlformats.org/officeDocument/2006/relationships/image" Target="../media/image46.JP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43.png"/><Relationship Id="rId4" Type="http://schemas.openxmlformats.org/officeDocument/2006/relationships/image" Target="../media/image47.JP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43.png"/><Relationship Id="rId4" Type="http://schemas.openxmlformats.org/officeDocument/2006/relationships/image" Target="../media/image48.JP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43.png"/><Relationship Id="rId4" Type="http://schemas.openxmlformats.org/officeDocument/2006/relationships/image" Target="../media/image49.JP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43.png"/><Relationship Id="rId4" Type="http://schemas.openxmlformats.org/officeDocument/2006/relationships/image" Target="../media/image50.JP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43.png"/><Relationship Id="rId4" Type="http://schemas.openxmlformats.org/officeDocument/2006/relationships/image" Target="../media/image51.JP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43.png"/><Relationship Id="rId4" Type="http://schemas.openxmlformats.org/officeDocument/2006/relationships/image" Target="../media/image52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43.png"/><Relationship Id="rId4" Type="http://schemas.openxmlformats.org/officeDocument/2006/relationships/image" Target="../media/image53.JP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43.png"/><Relationship Id="rId4" Type="http://schemas.openxmlformats.org/officeDocument/2006/relationships/image" Target="../media/image54.JP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43.png"/><Relationship Id="rId4" Type="http://schemas.openxmlformats.org/officeDocument/2006/relationships/image" Target="../media/image55.JP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43.png"/><Relationship Id="rId4" Type="http://schemas.openxmlformats.org/officeDocument/2006/relationships/image" Target="../media/image56.JP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43.png"/><Relationship Id="rId4" Type="http://schemas.openxmlformats.org/officeDocument/2006/relationships/image" Target="../media/image57.JP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43.png"/><Relationship Id="rId4" Type="http://schemas.openxmlformats.org/officeDocument/2006/relationships/image" Target="../media/image58.JP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18-Video_jour3.mp4" TargetMode="External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32D04FA2-8849-3A9B-BEF8-55DCD44D24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7696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E165A22B-E197-0802-1EE8-D5EC975440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888387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965121DD-A53B-A7D4-2EE5-214BDC6EA9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8D311F0-7464-036B-0C9A-08A7B710458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B2CCA97-869F-8FB5-F51A-C7226071A0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4201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45"/>
    </mc:Choice>
    <mc:Fallback xmlns="">
      <p:transition spd="slow" advTm="91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42961B12-67FC-13E9-A7FD-F8ED0E562DE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515638F-1934-BEA4-7C8B-5F20AEEBDAC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DD2C3B7-0203-B128-012E-993C568593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72313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25"/>
    </mc:Choice>
    <mc:Fallback xmlns="">
      <p:transition spd="slow" advTm="91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EC59092B-9431-9469-994D-44F296BE86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3EDE8F1-9A40-244E-997D-D023575EE7B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E9E036E-2E39-7D46-B7A2-4C11E17CE2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56022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13"/>
    </mc:Choice>
    <mc:Fallback xmlns="">
      <p:transition spd="slow" advTm="98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56459CBB-347F-7C0C-B0E7-2AA9DDB0E0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D9E4B48-0AC8-F024-83C1-C7EFADB7826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ECD0DD5-1359-E484-89F7-4EA21776691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40730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09"/>
    </mc:Choice>
    <mc:Fallback xmlns="">
      <p:transition spd="slow" advTm="101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8978620A-BBEB-7122-AE6A-106F42F3E7E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17E7B61-8F63-9AC3-6FEA-129B50E1388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07CC53D-0D0B-5549-C7DA-294170C16C9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52354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32"/>
    </mc:Choice>
    <mc:Fallback xmlns="">
      <p:transition spd="slow" advTm="88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C429C625-8749-1EC9-BEE0-484003F4669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F5E0342-9783-9927-6809-A61119C62FA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BCEB49E3-FDC0-C9A3-FC23-EF93C9DF4AB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22648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52"/>
    </mc:Choice>
    <mc:Fallback xmlns="">
      <p:transition spd="slow" advTm="93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8CAD307E-B08F-75C1-8746-F151C362AA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82C9C2A-62C1-F743-AC8F-2BD0EB5657D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729FA48-89E7-8AD0-7DDE-186BE0019A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49525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34"/>
    </mc:Choice>
    <mc:Fallback xmlns="">
      <p:transition spd="slow" advTm="91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0EEDAA93-7CA4-0F1D-4E68-C24C8E890A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7576FE7-8554-D829-0430-CAE86C14F06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83BF219-CA53-BE47-5350-190B447C39A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46393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60"/>
    </mc:Choice>
    <mc:Fallback xmlns="">
      <p:transition spd="slow" advTm="88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3E2EF96D-40E3-8098-82E8-BA402804E9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CEC37CF-F2C0-0E99-E574-1A8A7986AB7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4B95B84-78DE-F07F-8A61-3C80A3FBA35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48710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42"/>
    </mc:Choice>
    <mc:Fallback xmlns="">
      <p:transition spd="slow" advTm="92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546027E5-F560-7738-C7C6-DB883004E13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E5EE4D2-3180-88A6-EBD5-41E896FBD1E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5522546-E77E-2734-BDA6-751F681D72F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4584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55"/>
    </mc:Choice>
    <mc:Fallback xmlns="">
      <p:transition spd="slow" advTm="87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BF9E44AE-8BBF-A660-4F1B-F7503EAE9CE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542358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1B460AB8-513F-A3BF-C230-52221E9B8B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D15285A-AC54-4218-5D63-32210CC5E2B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C47FA39-39A7-997F-C202-0E9566BF269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49070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73"/>
    </mc:Choice>
    <mc:Fallback xmlns="">
      <p:transition spd="slow" advTm="95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F17C8B59-F6E1-0CEC-53A8-8340C02302B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3BBFEEF-24B2-2388-C9E7-3C5E2D03192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377499E-2762-25A2-AA68-F18FDC065C9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1847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93"/>
    </mc:Choice>
    <mc:Fallback xmlns="">
      <p:transition spd="slow" advTm="92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71AA7366-A299-B2DD-0A56-25FFD1459C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BBF7AA3-F923-FC7D-2139-6D05F155B34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ABB91B2-2C73-CA3C-007F-44B827E1212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46708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97"/>
    </mc:Choice>
    <mc:Fallback xmlns="">
      <p:transition spd="slow" advTm="92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B36BF8E8-A57A-783E-F115-A19106C2F5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F4BEDC5-D480-042C-EC07-385F00EF335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E26602F-63B0-3D84-9356-C2901DA723F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06526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71"/>
    </mc:Choice>
    <mc:Fallback xmlns="">
      <p:transition spd="slow" advTm="104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BE9DF317-99C5-9F3D-95FE-D1964CCA3D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37A9F38-A140-FD88-E9FC-A1697DF16DB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C064668-6382-7D30-4624-0827E1E39E1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58342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40"/>
    </mc:Choice>
    <mc:Fallback xmlns="">
      <p:transition spd="slow" advTm="92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389FB494-751A-CE1D-48E8-A9ABFE0105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467A248-7FA2-EA45-B16E-CAB71F0DE7A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6914C18-6506-2651-08A4-5AC7F2948F2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65009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52"/>
    </mc:Choice>
    <mc:Fallback xmlns="">
      <p:transition spd="slow" advTm="112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1D5FD186-D8E2-BFA0-9289-4438DBDC271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421956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6F384D87-5FD4-7090-5E1D-746F3AB83B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668939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657AB4E7-82AC-9CFA-D021-D4BAD29FCA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851786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110FF8F1-3CCA-60CD-5DA1-D2B7C8372D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4F7F9B9F-86CB-B3ED-E776-E3852D329D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9331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F54AD7B7-BDD1-83F7-4E86-F685D6CEA7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421054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3E452DE4-1CDA-2A88-F434-024875DCEE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FFDA0EA-BC35-DE1F-7961-F9F906FDDEB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7BF7AC4-946C-B041-DB3F-564B5018121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01648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88"/>
    </mc:Choice>
    <mc:Fallback xmlns="">
      <p:transition spd="slow" advTm="86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3FC372EF-1A56-3E51-5045-F1D9F99536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343E1BB-13E8-0DB7-DEB5-46C9C37ADAA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383D728-0EFA-35DD-6887-67FD93F1446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6778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70"/>
    </mc:Choice>
    <mc:Fallback xmlns="">
      <p:transition spd="slow" advTm="96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CA7F6E24-4E29-516C-945B-22D8F67040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C719102-3716-BB15-91A4-3CD63EAEAE1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94E2A85-DA63-00F8-BC18-D20053A308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60313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58"/>
    </mc:Choice>
    <mc:Fallback xmlns="">
      <p:transition spd="slow" advTm="99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FFC52213-8F2C-0183-8E5A-4F93CB19BD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80A38AD-65EA-E1F3-B0DF-E3FFC0720E2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6A33FFF-9A86-3A62-9C12-8D8AD9A0FA3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85843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47"/>
    </mc:Choice>
    <mc:Fallback xmlns="">
      <p:transition spd="slow" advTm="92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1FEF060C-0087-5C75-019F-C22AD7DF4B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17675C3-1713-8F28-79DF-75B331A7925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572BA05-A99A-CD66-084B-52E87948C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51834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13"/>
    </mc:Choice>
    <mc:Fallback xmlns="">
      <p:transition spd="slow" advTm="100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362D6D2E-420F-C563-7CD1-9CEE7AB1A9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86D15FF-B9DE-1777-C41F-F97D1FBEF1F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B04F214-6B8E-5F63-0511-A015298502B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60898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61"/>
    </mc:Choice>
    <mc:Fallback xmlns="">
      <p:transition spd="slow" advTm="95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4EFF5FB9-CBD3-DF3C-A082-9B1BDFC6CB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85F0370-3F1A-A397-E326-9566F38E18E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F1952C2-863C-308B-B464-ED93810DAD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97638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15"/>
    </mc:Choice>
    <mc:Fallback xmlns="">
      <p:transition spd="slow" advTm="100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6">
            <a:extLst>
              <a:ext uri="{FF2B5EF4-FFF2-40B4-BE49-F238E27FC236}">
                <a16:creationId xmlns:a16="http://schemas.microsoft.com/office/drawing/2014/main" id="{ABAA730E-6040-8432-9BBB-E53E14AA2D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44779A7-9D14-A9FC-CB20-93941F3A066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B472765-DB99-376A-66B3-1246C1EEE35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46722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02"/>
    </mc:Choice>
    <mc:Fallback xmlns="">
      <p:transition spd="slow" advTm="93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7">
            <a:extLst>
              <a:ext uri="{FF2B5EF4-FFF2-40B4-BE49-F238E27FC236}">
                <a16:creationId xmlns:a16="http://schemas.microsoft.com/office/drawing/2014/main" id="{8C519092-4CED-B028-29C0-1C49DB8E39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B5E86F1-DF1F-1896-B7DB-C6B0CAEFB4B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309B239-33F2-A9BD-4AFD-78554A25588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29761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46"/>
    </mc:Choice>
    <mc:Fallback xmlns="">
      <p:transition spd="slow" advTm="91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8">
            <a:extLst>
              <a:ext uri="{FF2B5EF4-FFF2-40B4-BE49-F238E27FC236}">
                <a16:creationId xmlns:a16="http://schemas.microsoft.com/office/drawing/2014/main" id="{FA5D669A-AB40-394F-15E2-FF2D3C07B6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9FAB9E9-3A71-261D-683C-2963FC7F197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57A9968-9195-D6F0-E059-DBF14366E9F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16766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62"/>
    </mc:Choice>
    <mc:Fallback xmlns="">
      <p:transition spd="slow" advTm="99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CD1B9BF5-9F6A-97D3-174A-9D492700FD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550838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9">
            <a:extLst>
              <a:ext uri="{FF2B5EF4-FFF2-40B4-BE49-F238E27FC236}">
                <a16:creationId xmlns:a16="http://schemas.microsoft.com/office/drawing/2014/main" id="{95F2EBC8-166D-F8D4-432D-6658089BBA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C25514D-B089-5CEA-56EF-67F5CA1B4C0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28958F0-B353-19EF-36D6-0F7C0997E58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06467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79"/>
    </mc:Choice>
    <mc:Fallback xmlns="">
      <p:transition spd="slow" advTm="92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0">
            <a:extLst>
              <a:ext uri="{FF2B5EF4-FFF2-40B4-BE49-F238E27FC236}">
                <a16:creationId xmlns:a16="http://schemas.microsoft.com/office/drawing/2014/main" id="{CA3AB441-B1F1-E8F4-946B-8B577BB827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426EC0B-8795-4D42-B0C8-90C4F54EB12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FC6A35C-0672-CF3B-3FF1-937705CD28F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32288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32"/>
    </mc:Choice>
    <mc:Fallback xmlns="">
      <p:transition spd="slow" advTm="89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1">
            <a:extLst>
              <a:ext uri="{FF2B5EF4-FFF2-40B4-BE49-F238E27FC236}">
                <a16:creationId xmlns:a16="http://schemas.microsoft.com/office/drawing/2014/main" id="{3F890635-73A3-271D-6515-BD3164583BF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A24D2E7-FBB3-14F2-99FF-2B64AA749A3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D2B5420-A596-E01D-2C30-36347A250D5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63345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33"/>
    </mc:Choice>
    <mc:Fallback xmlns="">
      <p:transition spd="slow" advTm="88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2">
            <a:extLst>
              <a:ext uri="{FF2B5EF4-FFF2-40B4-BE49-F238E27FC236}">
                <a16:creationId xmlns:a16="http://schemas.microsoft.com/office/drawing/2014/main" id="{81F5ED8E-4DA0-54BF-C93B-06D4A44BE2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58BA88E-7E77-1ABB-E69E-55820FFFE29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BBC0C1C-8D88-8A57-A050-B05739F1E68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57333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26"/>
    </mc:Choice>
    <mc:Fallback xmlns="">
      <p:transition spd="slow" advTm="92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3">
            <a:extLst>
              <a:ext uri="{FF2B5EF4-FFF2-40B4-BE49-F238E27FC236}">
                <a16:creationId xmlns:a16="http://schemas.microsoft.com/office/drawing/2014/main" id="{466DCC7C-0E6B-C8AA-E4A4-ACD675BDD3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F741BA0-25A3-9E40-A208-6455900DAB4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D5493F0-2F2D-F122-846E-DA56EBB3955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45720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71"/>
    </mc:Choice>
    <mc:Fallback xmlns="">
      <p:transition spd="slow" advTm="92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4">
            <a:extLst>
              <a:ext uri="{FF2B5EF4-FFF2-40B4-BE49-F238E27FC236}">
                <a16:creationId xmlns:a16="http://schemas.microsoft.com/office/drawing/2014/main" id="{1293DCAC-9A43-C686-AB1F-532E630711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17916E5-D51A-C45D-3AA3-3504091B2DA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E742ACD-8A01-1665-815C-8703626F063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22301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645"/>
    </mc:Choice>
    <mc:Fallback xmlns="">
      <p:transition spd="slow" advTm="166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5">
            <a:extLst>
              <a:ext uri="{FF2B5EF4-FFF2-40B4-BE49-F238E27FC236}">
                <a16:creationId xmlns:a16="http://schemas.microsoft.com/office/drawing/2014/main" id="{5667FDB1-E465-96D4-4CF0-E3E34A5BFB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598203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6">
            <a:extLst>
              <a:ext uri="{FF2B5EF4-FFF2-40B4-BE49-F238E27FC236}">
                <a16:creationId xmlns:a16="http://schemas.microsoft.com/office/drawing/2014/main" id="{C18FB9FD-07CA-07A4-82BA-9D174D6251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247540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7">
            <a:extLst>
              <a:ext uri="{FF2B5EF4-FFF2-40B4-BE49-F238E27FC236}">
                <a16:creationId xmlns:a16="http://schemas.microsoft.com/office/drawing/2014/main" id="{9C76C2CD-EC06-7BCC-0CE4-7997E3725A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012720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8">
            <a:extLst>
              <a:ext uri="{FF2B5EF4-FFF2-40B4-BE49-F238E27FC236}">
                <a16:creationId xmlns:a16="http://schemas.microsoft.com/office/drawing/2014/main" id="{FCBBEBDF-7B14-C602-1A81-D40EF07767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510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C87A04F4-81D4-4E80-715D-83E9474675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2933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3B95CD56-9C10-4B83-0FFB-F8485C66DD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8546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9BC3B810-79BC-C38E-E80B-1A02AC7F353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3857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B75677F0-B0BD-FA8C-F147-8EC0FA7571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6212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5FE1CAA9-9858-219D-FBC7-4C16F5448F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0964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C7F1AC86-4C65-3854-C53F-25C8489B7A5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397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Dessin animé, dessin humoristique&#10;&#10;Description générée automatiquement">
            <a:extLst>
              <a:ext uri="{FF2B5EF4-FFF2-40B4-BE49-F238E27FC236}">
                <a16:creationId xmlns:a16="http://schemas.microsoft.com/office/drawing/2014/main" id="{D889E33F-6856-0557-93D1-9BCA6F8595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1" y="0"/>
            <a:ext cx="91270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7521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49FAAEDE-FF92-4CB6-67F2-C3E1578F5A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7272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DEDD9AA8-E038-55F6-6053-847245F3B4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8199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BB26E8C7-D971-9191-1349-563B9759A3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5015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273F7FDB-D361-E99C-EF74-D584941FDA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0119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CAB1CB23-7224-3C44-ED78-44F72FFF00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4185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2CA3AE16-392E-003F-8F77-207F65F26B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7165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B8DFBEC2-152D-B5C1-152B-8BA1CD5C9E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9639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EA339667-AE8A-7861-DFBA-6727A63D5F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1957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3EE25A99-A6ED-7F39-2481-302609C5BC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99042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F658A044-6195-1501-B549-851D468119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9987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38A71D22-6D02-F7B5-99CC-551B809124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1ECFCB46-574E-7836-B779-68C5369ADC7D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61759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81685AF3-E7F8-58F7-FED7-D5E511E0E43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66166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FD7ADD3D-9EAE-02C2-2400-10C6756282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11912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B8BADE6D-1BCE-A697-5CC7-073D04EFC3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42171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8278BFC6-699F-97CC-F7D3-A5369F1201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73382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2691A31F-2336-1675-5884-29FE897025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55883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0C59AFC0-39C7-6BB3-FA0F-39510DA4B4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46268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14266B2F-9B7B-8CAE-CD5F-9989F783CB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16867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77BACE97-C3F2-5988-76BE-2F00185D63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04649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574E0340-361E-6830-26E3-DD495FB459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96267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B0090864-90B6-0E95-1FD2-F459E48555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4727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B48C057C-F4F9-B081-AC98-F1A9FFDCF6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54901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4E2A2AB8-2DB4-7472-906D-77A6902633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11034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EFB314CB-45B6-CB68-1C09-CD0D4ADEDA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05191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462B4885-2274-89DF-657A-A59C44C273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69397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CFF2695B-9E3B-4C6F-E024-32C9AAF23C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88997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72C46D9C-69BB-33C0-C78B-5F75866547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7235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51FDAA81-729E-214B-2D6D-4EFB95A478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94541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3EBE7431-C999-CAFC-182F-81B6E87D04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81886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4F213C13-86F0-5A61-9841-A16BAD7E5B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31104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D6CE6733-C07B-F791-2BB2-489D064A61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87023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606C7866-63DF-E46D-8DC8-D8F1CA881D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4458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4ECA401B-26DE-7C62-F052-E119DEB6AD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6830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532839BC-AE38-E90B-80D1-AAA477D075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86837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FB88C179-A123-442C-B6D3-8C86E18573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39142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2592DB57-5F97-3562-2D5F-8DDC7C74813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25184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EF139FAB-AFE8-935F-0929-803BDBB1D3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43977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8F233769-6953-1DC8-3DDB-A232D69EE4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17051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9535BE5E-56D0-1E7D-E4E0-DCB573CF0D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461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5C17A786-C95E-DD4F-6FB3-42FFB6976F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50630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D0AEEE5B-9A95-D9B8-A1AE-9090A7B215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72750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71D95C52-932F-904C-74E1-500FC9784A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23053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A2F63F74-6EDA-1934-CE77-82DCDE6C03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6B09773E-7ED7-3844-0519-0560C16FC0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5864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82ED882B-2E70-64D5-CB7A-CBBB30CC19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69255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08D5ACB7-532E-FCC1-F554-3F2B274A7D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F321AAC-9EBA-DD25-ADF3-21217488A22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1492EA8-7C2D-766C-2B47-273AF99701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83090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289"/>
    </mc:Choice>
    <mc:Fallback xmlns="">
      <p:transition spd="slow" advTm="72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C1C18E96-0545-7285-2847-434C448A2F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23B754E-2138-C467-D8B8-E9692E5EEC2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1EA7ED8-7B17-CB7E-F6AD-DAA02B7ECDF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01310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761"/>
    </mc:Choice>
    <mc:Fallback xmlns="">
      <p:transition spd="slow" advTm="77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F64233BF-DC6B-684E-C325-D54BC497C5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497284D-85C2-339D-2F16-9E296D82B4B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531D2E0-DB2C-9A4D-4579-73B3377F420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71266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28"/>
    </mc:Choice>
    <mc:Fallback xmlns="">
      <p:transition spd="slow" advTm="84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40E42D36-4C76-3F2F-63E5-901BD30BE4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7E11AD9-9B3A-9E56-4F87-1AE84C2EB67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89BC321-8974-483B-A319-15F7F809482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18286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22"/>
    </mc:Choice>
    <mc:Fallback xmlns="">
      <p:transition spd="slow" advTm="80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26F434B1-909A-F8F1-201E-CFE29D9518A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753F5C1-784A-2872-5253-0913BE6F0CF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EB02639-AA6C-8029-3FC1-ECCBD8360B9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32808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110"/>
    </mc:Choice>
    <mc:Fallback xmlns="">
      <p:transition spd="slow" advTm="81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D60EEE31-1C82-EAAD-11C4-649E8A9DE2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71D31FF-786A-D2BB-A9EF-0F33BC9A6B8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CC482E9-95E4-0624-E59E-69E2069DDBB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87220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44"/>
    </mc:Choice>
    <mc:Fallback xmlns="">
      <p:transition spd="slow" advTm="84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487E7776-E08B-83C3-BB59-EACECAF336A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CCAF970-2846-3A0D-539C-96B4F93BF92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6B1EC40-25CF-9943-0EFF-6C763F22CF7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89962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221"/>
    </mc:Choice>
    <mc:Fallback xmlns="">
      <p:transition spd="slow" advTm="82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D70DA9F7-6F3C-851D-76A3-423804786C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37B2B91-E3D0-E9CB-642C-1E95F71F74C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0DC1DAD-E917-F663-F186-3F4A30F54F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2674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02"/>
    </mc:Choice>
    <mc:Fallback xmlns="">
      <p:transition spd="slow" advTm="85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EAF20508-405C-FDE9-79ED-7956275259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884CFAE-267D-7A0B-248F-748DA228CE4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81261F9-A43B-9ACC-C9B8-27C9F07B3D6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08612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344"/>
    </mc:Choice>
    <mc:Fallback xmlns="">
      <p:transition spd="slow" advTm="83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B07A7AFA-1F41-BD03-3E4F-D734E6B5F5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9843B6E-FBF9-8902-3BDC-B81AD4AFF34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DFFD911-22CD-1539-3EB1-92BCDD3CB25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29651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354"/>
    </mc:Choice>
    <mc:Fallback xmlns="">
      <p:transition spd="slow" advTm="83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9444E7EA-1EDA-3104-F493-C76DB186C3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80805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63629792-F09E-EA32-A1FF-48B9962AFE9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02960E2-C36A-D6E3-8073-ED18A7AFC23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B5B6802-55DA-A77E-12C8-70A43712280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00457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09"/>
    </mc:Choice>
    <mc:Fallback xmlns="">
      <p:transition spd="slow" advTm="98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DD369DD8-C294-6534-60D5-F79ECBB010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60B6E2A-718F-73A5-959D-A64E68604FA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E011968-5431-16D9-B3CB-619F5FCE4BC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67470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60"/>
    </mc:Choice>
    <mc:Fallback xmlns="">
      <p:transition spd="slow" advTm="98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37490F4E-EAB2-481A-29AD-1C7B3F89A2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6816C92-318F-E090-4F12-A6D26AC5469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870F8AB-FA27-B2C7-4354-358C88C64B9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54012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35"/>
    </mc:Choice>
    <mc:Fallback xmlns="">
      <p:transition spd="slow" advTm="90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E0D4C629-BDFD-22E6-1B2A-E170FE7F7B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D7AA703-7D7C-A8C2-042E-FDA15FCC83D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274FC9E-EEBD-151F-7A87-AB0CCE07B2A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65965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30"/>
    </mc:Choice>
    <mc:Fallback xmlns="">
      <p:transition spd="slow" advTm="89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8BE4066E-97FD-735A-C9C6-DA206B35F8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2FB91A5-A089-61CB-AAD3-8C631339D4F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4532242-2925-57DF-4CD1-37BB855CF93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2656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52"/>
    </mc:Choice>
    <mc:Fallback xmlns="">
      <p:transition spd="slow" advTm="84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54BB4C55-B88B-4C76-C776-F1649E98EE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5D78314-D786-1A83-6A6F-5E312621C0D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A21A7D0-332B-66E9-3FF5-CF6D44FF4E8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63566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628"/>
    </mc:Choice>
    <mc:Fallback xmlns="">
      <p:transition spd="slow" advTm="146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F6FB5AB8-9AFD-AC35-D9DB-7EA55DB844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36962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D8321CD-6B14-73AD-404E-D740CA40FC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10924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936C1D1E-7ACE-912B-4213-AC1C1951E0F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19950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6A3E9BDC-079A-A9E8-CBF1-6A83C5F730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3038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7715D588-6464-0BA6-0BFC-9309906861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38573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22BA14C5-BB62-3FF4-E7E0-530F02C9E0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417777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AA2DEA66-37E2-1C26-C654-C11069A1F6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094360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69654355-6469-BFDA-A896-2F8DCB4A04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01144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B70BE41A-E560-7C63-0399-EF0C1CDDB7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659598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7FD1FF0E-A09A-7429-7C23-56ACB83E5A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936675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F311EBF2-B652-A6AD-970E-5BD8DCBB3C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900549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1D745F10-1230-73B7-EEC4-BB5064B416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86779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2DBC4FBD-2469-83E2-1AC4-B420BA809F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645207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1B08B102-62EF-B945-96B9-3A16C5F9A4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165543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4729271E-1057-9BC1-FFF9-137711CE98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5821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CB7E8CD9-C6EA-3080-D8B1-C8C6398CEF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636493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F39DC932-6F9C-7D99-C8AD-552409DC62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190457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D16E5356-19EB-0E79-8CDA-899A1FC653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440619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F1409346-E9A7-44B4-D736-37EAA5B0DD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196609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3D530EE0-711E-C5CE-A9D4-315DC75304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921271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68D12ADA-CF49-4895-FC0D-15BBB6B7B2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925498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C7A09D0E-F745-195F-AA5A-3036B2E06C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620196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569B42B1-F703-4C47-ED2C-F9B82E6FD6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67805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4F5A9403-A892-3CEA-6A1A-FD03E39FCD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153493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CAD7EF74-8A30-F19A-2FD9-9CFF890ED6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353963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BC337421-416B-2061-C488-D11203BDF3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E849E158-2620-6D0A-F0D2-1D5C385CF7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00302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5668EC1-D76B-4154-83FC-5EA8B38434D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18B77F2-8457-40C3-8CDA-C5CF3CA27D7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18</TotalTime>
  <Words>28</Words>
  <Application>Microsoft Office PowerPoint</Application>
  <PresentationFormat>Affichage à l'écran (4:3)</PresentationFormat>
  <Paragraphs>5</Paragraphs>
  <Slides>139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139</vt:i4>
      </vt:variant>
    </vt:vector>
  </HeadingPairs>
  <TitlesOfParts>
    <vt:vector size="144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5</cp:revision>
  <dcterms:created xsi:type="dcterms:W3CDTF">2024-01-27T08:27:48Z</dcterms:created>
  <dcterms:modified xsi:type="dcterms:W3CDTF">2024-05-15T12:19:13Z</dcterms:modified>
</cp:coreProperties>
</file>