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72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41F4B4-369A-43CD-9F85-EBF7F3115EA3}" v="3" dt="2024-05-15T12:21:47.8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microsoft.com/office/2016/11/relationships/changesInfo" Target="changesInfos/changesInfo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presProps" Target="presProps.xml"/><Relationship Id="rId125" Type="http://schemas.microsoft.com/office/2015/10/relationships/revisionInfo" Target="revisionInfo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B841F4B4-369A-43CD-9F85-EBF7F3115EA3}"/>
    <pc:docChg chg="modSld">
      <pc:chgData name="BELLEMIN SANDRA" userId="5fe4e071-d3f4-40df-970f-ee8fcf898346" providerId="ADAL" clId="{B841F4B4-369A-43CD-9F85-EBF7F3115EA3}" dt="2024-05-15T12:21:47.839" v="2"/>
      <pc:docMkLst>
        <pc:docMk/>
      </pc:docMkLst>
      <pc:sldChg chg="modSp">
        <pc:chgData name="BELLEMIN SANDRA" userId="5fe4e071-d3f4-40df-970f-ee8fcf898346" providerId="ADAL" clId="{B841F4B4-369A-43CD-9F85-EBF7F3115EA3}" dt="2024-05-15T12:21:06.175" v="0"/>
        <pc:sldMkLst>
          <pc:docMk/>
          <pc:sldMk cId="2172368879" sldId="298"/>
        </pc:sldMkLst>
        <pc:picChg chg="mod">
          <ac:chgData name="BELLEMIN SANDRA" userId="5fe4e071-d3f4-40df-970f-ee8fcf898346" providerId="ADAL" clId="{B841F4B4-369A-43CD-9F85-EBF7F3115EA3}" dt="2024-05-15T12:21:06.175" v="0"/>
          <ac:picMkLst>
            <pc:docMk/>
            <pc:sldMk cId="2172368879" sldId="298"/>
            <ac:picMk id="2" creationId="{A9765363-AB19-2EB7-1BED-0B63E366B041}"/>
          </ac:picMkLst>
        </pc:picChg>
      </pc:sldChg>
      <pc:sldChg chg="modSp">
        <pc:chgData name="BELLEMIN SANDRA" userId="5fe4e071-d3f4-40df-970f-ee8fcf898346" providerId="ADAL" clId="{B841F4B4-369A-43CD-9F85-EBF7F3115EA3}" dt="2024-05-15T12:21:30.208" v="1"/>
        <pc:sldMkLst>
          <pc:docMk/>
          <pc:sldMk cId="21134304" sldId="330"/>
        </pc:sldMkLst>
        <pc:picChg chg="mod">
          <ac:chgData name="BELLEMIN SANDRA" userId="5fe4e071-d3f4-40df-970f-ee8fcf898346" providerId="ADAL" clId="{B841F4B4-369A-43CD-9F85-EBF7F3115EA3}" dt="2024-05-15T12:21:30.208" v="1"/>
          <ac:picMkLst>
            <pc:docMk/>
            <pc:sldMk cId="21134304" sldId="330"/>
            <ac:picMk id="2" creationId="{80ABBCD7-12E9-05DF-EBB8-841EB3DAC00A}"/>
          </ac:picMkLst>
        </pc:picChg>
      </pc:sldChg>
      <pc:sldChg chg="modSp">
        <pc:chgData name="BELLEMIN SANDRA" userId="5fe4e071-d3f4-40df-970f-ee8fcf898346" providerId="ADAL" clId="{B841F4B4-369A-43CD-9F85-EBF7F3115EA3}" dt="2024-05-15T12:21:47.839" v="2"/>
        <pc:sldMkLst>
          <pc:docMk/>
          <pc:sldMk cId="4224320023" sldId="351"/>
        </pc:sldMkLst>
        <pc:picChg chg="mod">
          <ac:chgData name="BELLEMIN SANDRA" userId="5fe4e071-d3f4-40df-970f-ee8fcf898346" providerId="ADAL" clId="{B841F4B4-369A-43CD-9F85-EBF7F3115EA3}" dt="2024-05-15T12:21:47.839" v="2"/>
          <ac:picMkLst>
            <pc:docMk/>
            <pc:sldMk cId="4224320023" sldId="351"/>
            <ac:picMk id="2" creationId="{86ADD26E-08FE-D36B-68ED-66476BB2F02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C75E2-5331-4430-9480-EB404C7E8D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D1B2-4EDA-4E5D-8AD3-AA2B3FA8E2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1065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C75E2-5331-4430-9480-EB404C7E8D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D1B2-4EDA-4E5D-8AD3-AA2B3FA8E2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312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C75E2-5331-4430-9480-EB404C7E8D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D1B2-4EDA-4E5D-8AD3-AA2B3FA8E2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1782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C75E2-5331-4430-9480-EB404C7E8D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D1B2-4EDA-4E5D-8AD3-AA2B3FA8E2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4023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C75E2-5331-4430-9480-EB404C7E8D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D1B2-4EDA-4E5D-8AD3-AA2B3FA8E2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085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C75E2-5331-4430-9480-EB404C7E8D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D1B2-4EDA-4E5D-8AD3-AA2B3FA8E2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353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C75E2-5331-4430-9480-EB404C7E8D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D1B2-4EDA-4E5D-8AD3-AA2B3FA8E2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7489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C75E2-5331-4430-9480-EB404C7E8D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D1B2-4EDA-4E5D-8AD3-AA2B3FA8E2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7088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C75E2-5331-4430-9480-EB404C7E8D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D1B2-4EDA-4E5D-8AD3-AA2B3FA8E2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9333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C75E2-5331-4430-9480-EB404C7E8D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D1B2-4EDA-4E5D-8AD3-AA2B3FA8E2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026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C75E2-5331-4430-9480-EB404C7E8D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D1B2-4EDA-4E5D-8AD3-AA2B3FA8E2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0710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C75E2-5331-4430-9480-EB404C7E8D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4D1B2-4EDA-4E5D-8AD3-AA2B3FA8E2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777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5.png"/><Relationship Id="rId4" Type="http://schemas.openxmlformats.org/officeDocument/2006/relationships/image" Target="../media/image76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5.png"/><Relationship Id="rId4" Type="http://schemas.openxmlformats.org/officeDocument/2006/relationships/image" Target="../media/image77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5.png"/><Relationship Id="rId4" Type="http://schemas.openxmlformats.org/officeDocument/2006/relationships/image" Target="../media/image78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5.png"/><Relationship Id="rId4" Type="http://schemas.openxmlformats.org/officeDocument/2006/relationships/image" Target="../media/image79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5.png"/><Relationship Id="rId4" Type="http://schemas.openxmlformats.org/officeDocument/2006/relationships/image" Target="../media/image80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5.png"/><Relationship Id="rId4" Type="http://schemas.openxmlformats.org/officeDocument/2006/relationships/image" Target="../media/image81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5.png"/><Relationship Id="rId4" Type="http://schemas.openxmlformats.org/officeDocument/2006/relationships/image" Target="../media/image63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5.png"/><Relationship Id="rId4" Type="http://schemas.openxmlformats.org/officeDocument/2006/relationships/image" Target="../media/image82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5.png"/><Relationship Id="rId4" Type="http://schemas.openxmlformats.org/officeDocument/2006/relationships/image" Target="../media/image83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5.png"/><Relationship Id="rId4" Type="http://schemas.openxmlformats.org/officeDocument/2006/relationships/image" Target="../media/image8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5.png"/><Relationship Id="rId4" Type="http://schemas.openxmlformats.org/officeDocument/2006/relationships/image" Target="../media/image85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5.png"/><Relationship Id="rId4" Type="http://schemas.openxmlformats.org/officeDocument/2006/relationships/image" Target="../media/image86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5.png"/><Relationship Id="rId4" Type="http://schemas.openxmlformats.org/officeDocument/2006/relationships/image" Target="../media/image87.JP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4.xml"/><Relationship Id="rId5" Type="http://schemas.openxmlformats.org/officeDocument/2006/relationships/slide" Target="slide62.xml"/><Relationship Id="rId4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9-Video_jour2.mp4" TargetMode="Externa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5.png"/><Relationship Id="rId4" Type="http://schemas.openxmlformats.org/officeDocument/2006/relationships/image" Target="../media/image36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5.png"/><Relationship Id="rId4" Type="http://schemas.openxmlformats.org/officeDocument/2006/relationships/image" Target="../media/image37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5.png"/><Relationship Id="rId4" Type="http://schemas.openxmlformats.org/officeDocument/2006/relationships/image" Target="../media/image38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5.png"/><Relationship Id="rId4" Type="http://schemas.openxmlformats.org/officeDocument/2006/relationships/image" Target="../media/image39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5.png"/><Relationship Id="rId4" Type="http://schemas.openxmlformats.org/officeDocument/2006/relationships/image" Target="../media/image4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5.png"/><Relationship Id="rId4" Type="http://schemas.openxmlformats.org/officeDocument/2006/relationships/image" Target="../media/image41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5.png"/><Relationship Id="rId4" Type="http://schemas.openxmlformats.org/officeDocument/2006/relationships/image" Target="../media/image42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5.png"/><Relationship Id="rId4" Type="http://schemas.openxmlformats.org/officeDocument/2006/relationships/image" Target="../media/image43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5.png"/><Relationship Id="rId4" Type="http://schemas.openxmlformats.org/officeDocument/2006/relationships/image" Target="../media/image44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5.png"/><Relationship Id="rId4" Type="http://schemas.openxmlformats.org/officeDocument/2006/relationships/image" Target="../media/image45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5.png"/><Relationship Id="rId4" Type="http://schemas.openxmlformats.org/officeDocument/2006/relationships/image" Target="../media/image46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5.png"/><Relationship Id="rId4" Type="http://schemas.openxmlformats.org/officeDocument/2006/relationships/image" Target="../media/image47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5.png"/><Relationship Id="rId4" Type="http://schemas.openxmlformats.org/officeDocument/2006/relationships/image" Target="../media/image48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5.png"/><Relationship Id="rId4" Type="http://schemas.openxmlformats.org/officeDocument/2006/relationships/image" Target="../media/image49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5.png"/><Relationship Id="rId4" Type="http://schemas.openxmlformats.org/officeDocument/2006/relationships/image" Target="../media/image50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9-Video_jour3.mp4" TargetMode="Externa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5.png"/><Relationship Id="rId4" Type="http://schemas.openxmlformats.org/officeDocument/2006/relationships/image" Target="../media/image54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5.png"/><Relationship Id="rId4" Type="http://schemas.openxmlformats.org/officeDocument/2006/relationships/image" Target="../media/image55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5.png"/><Relationship Id="rId4" Type="http://schemas.openxmlformats.org/officeDocument/2006/relationships/image" Target="../media/image56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5.png"/><Relationship Id="rId4" Type="http://schemas.openxmlformats.org/officeDocument/2006/relationships/image" Target="../media/image5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5.png"/><Relationship Id="rId4" Type="http://schemas.openxmlformats.org/officeDocument/2006/relationships/image" Target="../media/image58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5.png"/><Relationship Id="rId4" Type="http://schemas.openxmlformats.org/officeDocument/2006/relationships/image" Target="../media/image59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5.png"/><Relationship Id="rId4" Type="http://schemas.openxmlformats.org/officeDocument/2006/relationships/image" Target="../media/image60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5.png"/><Relationship Id="rId4" Type="http://schemas.openxmlformats.org/officeDocument/2006/relationships/image" Target="../media/image61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5.png"/><Relationship Id="rId4" Type="http://schemas.openxmlformats.org/officeDocument/2006/relationships/image" Target="../media/image62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5.png"/><Relationship Id="rId4" Type="http://schemas.openxmlformats.org/officeDocument/2006/relationships/image" Target="../media/image63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5.png"/><Relationship Id="rId4" Type="http://schemas.openxmlformats.org/officeDocument/2006/relationships/image" Target="../media/image64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5.png"/><Relationship Id="rId4" Type="http://schemas.openxmlformats.org/officeDocument/2006/relationships/image" Target="../media/image65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5.png"/><Relationship Id="rId4" Type="http://schemas.openxmlformats.org/officeDocument/2006/relationships/image" Target="../media/image66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5.png"/><Relationship Id="rId4" Type="http://schemas.openxmlformats.org/officeDocument/2006/relationships/image" Target="../media/image6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5.png"/><Relationship Id="rId4" Type="http://schemas.openxmlformats.org/officeDocument/2006/relationships/image" Target="../media/image68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5.png"/><Relationship Id="rId4" Type="http://schemas.openxmlformats.org/officeDocument/2006/relationships/image" Target="../media/image69.JP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9-Video_jour4.mp4" TargetMode="External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5.png"/><Relationship Id="rId4" Type="http://schemas.openxmlformats.org/officeDocument/2006/relationships/image" Target="../media/image73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5.png"/><Relationship Id="rId4" Type="http://schemas.openxmlformats.org/officeDocument/2006/relationships/image" Target="../media/image74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5.png"/><Relationship Id="rId4" Type="http://schemas.openxmlformats.org/officeDocument/2006/relationships/image" Target="../media/image7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A8FD73EE-D51A-B286-0DB5-B9ABF12517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7188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C4657C04-D7DD-599A-187F-643F6DCDE5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56201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AFBAC233-1CFE-12F5-7FB8-EAEB13B7B5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4EE7D81-E950-A4E3-571B-35770B0B3E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1F340BA-9D84-DF55-E1FF-D3E7CD9976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85362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22"/>
    </mc:Choice>
    <mc:Fallback xmlns="">
      <p:transition spd="slow" advTm="108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6EF7D1E2-99AA-7F15-9E62-43B3E73C5D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0FCC0BD-8FB5-4558-A735-662516E41F0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9DBA075-E1F5-AB0E-3A67-F22E171935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6148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26"/>
    </mc:Choice>
    <mc:Fallback xmlns="">
      <p:transition spd="slow" advTm="100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1F36C479-5F78-9870-B401-31234C6775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E1C8F40-292E-8D82-AEC7-2A86612DA28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F16715F-13F2-1161-D34C-B81B0B8026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6790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79"/>
    </mc:Choice>
    <mc:Fallback xmlns="">
      <p:transition spd="slow" advTm="93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51FA0C19-84A5-ECFE-D7DD-DD7A5A9375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A6A3D2F-1F0D-7902-B6D7-94D28C7C320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980A176-88B8-794E-1BC6-475F089887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9911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05"/>
    </mc:Choice>
    <mc:Fallback xmlns="">
      <p:transition spd="slow" advTm="104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8E275DC1-FB24-49EC-AE16-984EB7DAB8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488DAEC-74CC-4A85-30C0-B084E010406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6DBD813-5865-6761-CC90-182851A109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8738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33"/>
    </mc:Choice>
    <mc:Fallback xmlns="">
      <p:transition spd="slow" advTm="94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2B101B9A-BD73-006B-A665-FD1AA02FB5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0057D80-DEE4-06CD-74E9-309F82760D6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D5F3D6-E5DB-A61B-E85B-B6189FFEBB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8792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8"/>
    </mc:Choice>
    <mc:Fallback xmlns="">
      <p:transition spd="slow" advTm="94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35780541-78E9-BEC5-2C1F-6D2AD3204F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E3B1ED-DDB5-1A00-1701-95769D4DA53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9DCA4DF-BD2C-AD1F-A492-CCD01593C4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36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9"/>
    </mc:Choice>
    <mc:Fallback xmlns="">
      <p:transition spd="slow" advTm="100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4890E793-F3F6-5AB5-95FA-BB9426645F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CD52DCB-A2C0-B0F9-B61D-A1A49CCC55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C08FCE8-5A55-ACAD-3901-416456E9FD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8692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61"/>
    </mc:Choice>
    <mc:Fallback xmlns="">
      <p:transition spd="slow" advTm="105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D64A6E75-4879-30AB-98E2-0C082FB3D1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4907236-E837-9E27-C8DB-5B4DF7D5607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069F484-9049-4E17-7AB6-D56C8474E4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6650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37"/>
    </mc:Choice>
    <mc:Fallback xmlns="">
      <p:transition spd="slow" advTm="96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17ACDB8F-DBF7-FBA3-1F4B-37B39F8548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942CB60-4F87-F1AE-7073-848709D34A1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F8C761-918D-C518-A2B7-F9CFA9D482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4617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21"/>
    </mc:Choice>
    <mc:Fallback xmlns="">
      <p:transition spd="slow" advTm="92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E93975D2-2A19-9AF5-67E6-BE2E440A9F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16193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E98003F9-3A1A-02A0-F7F0-F848FC253D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2D066A6-B0B1-66EA-A575-586D9AB9F3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40BE289-0588-B11C-1B69-243C16DD87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8588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77"/>
    </mc:Choice>
    <mc:Fallback xmlns="">
      <p:transition spd="slow" advTm="103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BAD68952-8738-DBA8-9078-711E741564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D6EF468-1E9F-7910-4AFA-D6533DED1C8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8361749-D11F-F8D3-CE05-86D1809331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0687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8"/>
    </mc:Choice>
    <mc:Fallback xmlns="">
      <p:transition spd="slow" advTm="100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268D4888-70A8-5511-17E7-AAFF1C8554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64F3E45-73C1-58D0-1E4D-D1033B9D835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DDDBD1-01B0-C195-90E2-9A45727B27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1049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22"/>
    </mc:Choice>
    <mc:Fallback xmlns="">
      <p:transition spd="slow" advTm="91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813F669C-A0EF-243F-3FAD-89E7703F7C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09667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65E7DB3D-D96D-4F7B-69A5-9F79FAECDB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706671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B0B10194-5B1D-2223-CAC0-B2DA2E836E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14740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C91ACD9-CD92-FF98-8410-5BAEA53958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786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C4273E0D-A16E-EA75-E8B1-B72F45E84D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43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68544819-20E3-4B4F-3C0E-9A76140E43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328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D0C65BFB-5D96-5525-D7CD-140B5C7C71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3278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15EA20FC-DD53-3825-12CF-A165877FA0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6622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627E04CB-D792-A80D-EAB8-6DA1DB2698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888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D7F9D60C-1463-BC7F-CA23-118D45166D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2911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5F773778-50A8-524A-1E0A-CB06709C99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3710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8E67F052-BE94-0AEF-7692-6CAA1992DF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068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personne, capture d’écran&#10;&#10;Description générée automatiquement">
            <a:extLst>
              <a:ext uri="{FF2B5EF4-FFF2-40B4-BE49-F238E27FC236}">
                <a16:creationId xmlns:a16="http://schemas.microsoft.com/office/drawing/2014/main" id="{625B9FC8-1EED-F82B-DE03-65F7E408FD6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3654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4A0028ED-C260-7268-FA45-FE33989381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8113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EFC4A52E-12E8-E827-769C-B928F3E43B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147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2240A31F-B52D-B770-0B87-9C9892058C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2079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5A187788-B746-ECFB-0749-8E7952863E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997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01BF0446-CFF9-EA42-E6AF-8447CDECCF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6605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8CD0E03E-98E5-69B7-5007-AC73A172E4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0890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DFC99FD1-4FB7-3F75-9D66-813A4A2706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9306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DC401700-40F5-246C-20C2-86B6091F9F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4941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8EEC94B7-638A-2F2C-1895-93B4601596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938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7E9E4584-DE51-6A57-89B0-03DB53F84D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645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9C650CA6-CAD0-6EAA-22CD-6A21B780AC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5AA69223-FEF7-334E-0283-F5322C2015B1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9776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8CB9259E-6131-6D9C-C111-FD23A89434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9597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F071BF5F-CDCC-F4F2-D047-A555B0C386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7631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E01BBEC3-7F75-FC58-BC8C-DE86C90F31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5814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79339510-75AF-E510-254E-781EEB2140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3300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9122A5C6-68BD-918A-DB40-C737F81918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87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C57842DF-BD82-348E-6793-AA509B3549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6737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E2537E83-4379-384D-89F7-B36B646DC4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830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377CCA82-DBBF-6C02-2C4A-2B6D26551D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0706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FEEAF635-C14A-9E30-DC76-21C54DD4D2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1740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567C4498-09E3-D822-A7C7-F37D11DA76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410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2BFFF7D5-C670-D292-B03C-9B99399641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167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237F8683-BD17-1068-7565-F3405410E7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772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4C19873A-0715-6ECA-9F7F-220F66613D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1503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C0B614CD-1B65-9FE8-01FB-A1F038A362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4399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3839541D-27F8-B1A7-D3D0-ACB7C88195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A9765363-AB19-2EB7-1BED-0B63E366B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3688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EDD3830D-3110-717B-8D44-C1022B27CF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F49D7E0-8162-7E60-6689-173DC9CA41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DE62EF3-44FA-F475-3E89-85E34F095A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5231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9"/>
    </mc:Choice>
    <mc:Fallback xmlns="">
      <p:transition spd="slow" advTm="100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D783E2E0-6F39-713C-0B3A-36E5D66F75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7148EDA-1EF9-FA6A-71CE-FA3FF8C27B9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F443369-485D-1F64-5B49-919FD3074A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6658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32"/>
    </mc:Choice>
    <mc:Fallback xmlns="">
      <p:transition spd="slow" advTm="99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18E0EC96-48C5-13FE-D7B4-2E8BF0E824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5AFFD72-B4C3-8780-5DFE-6B623B38409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B7CBAE13-0621-2FB4-687E-FB85227BD6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610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85"/>
    </mc:Choice>
    <mc:Fallback xmlns="">
      <p:transition spd="slow" advTm="87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0F28C9DE-700B-EDA5-ADC8-763FD78A29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2120AAE-CD21-85EC-300E-B9A8418B7FF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B67FD3C-0E1B-6D37-9BAB-5BA42F2B84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0839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97"/>
    </mc:Choice>
    <mc:Fallback xmlns="">
      <p:transition spd="slow" advTm="104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9B0F2714-2C2A-08A4-3605-4894577429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F72183D-9B1F-D06E-359E-EF4CDAE22B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6442200-4E9D-D52B-0947-FAA3C1E202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9390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40"/>
    </mc:Choice>
    <mc:Fallback xmlns="">
      <p:transition spd="slow" advTm="95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F8FC5A01-527E-4BFF-5B31-07CB9387BB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F6AD07-A025-71E7-747B-71A886DAEAB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CF5D51F-0B1F-69C5-4D1A-9255EC863A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074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67"/>
    </mc:Choice>
    <mc:Fallback xmlns="">
      <p:transition spd="slow" advTm="98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7BFFFB1E-BFBF-0DB1-0025-06F7A3B42B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126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ED171B0B-C93B-5BB8-4DAA-8E8C2B8A7F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3A7FF13-BC46-FCDB-86DA-86556C46939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CCE0CFD-FEC9-BEA8-AD66-38FFD99FBC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0514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7"/>
    </mc:Choice>
    <mc:Fallback xmlns="">
      <p:transition spd="slow" advTm="98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9926F8B7-60FE-0D49-456D-BD7A726FFA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68A957E-610B-EDDB-E772-A484E3A54A7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4ED97A6-741D-41CD-8849-435C633980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6218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28"/>
    </mc:Choice>
    <mc:Fallback xmlns="">
      <p:transition spd="slow" advTm="106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F2D9E934-4988-2E4F-C3BD-F051850108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69DD087-E7BC-B0CC-95DC-468F6B97759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C792C8E-A33C-AA33-8F98-BEB87DE9EA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4224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21"/>
    </mc:Choice>
    <mc:Fallback xmlns="">
      <p:transition spd="slow" advTm="100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75A3C0D4-F1AD-CC33-DFBD-CE6E7A6D58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AAD926-AD19-4142-D493-3A009AB67EF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E47E351-7998-1E0C-7CA4-4A306D9AE0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4784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97"/>
    </mc:Choice>
    <mc:Fallback xmlns="">
      <p:transition spd="slow" advTm="98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68F6094E-9E7E-89D1-FB86-3C42F88538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98AE12E-BCF7-7EFC-36B7-F5741E1FDBC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2F45D22-EEE0-EB17-1131-7E45E3C318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8151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03"/>
    </mc:Choice>
    <mc:Fallback xmlns="">
      <p:transition spd="slow" advTm="95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48498363-8E38-05A0-C64A-1FBB6CF893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5B50D20-660F-BF28-0AE9-F98826DD90A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6FED99F-DEF4-ACBF-BD26-9458998276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2311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15"/>
    </mc:Choice>
    <mc:Fallback xmlns="">
      <p:transition spd="slow" advTm="93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9DF0C8C2-3D51-6CF3-7A85-869CACEF5A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230F98C-0FC2-5221-5381-AFB1755570F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ACF1C68-2A15-3313-79F7-D007FFEA65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2638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34"/>
    </mc:Choice>
    <mc:Fallback xmlns="">
      <p:transition spd="slow" advTm="102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516433FD-ADD4-0982-D496-574D8F7FCA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169BFC0-40A7-F0FC-EE0E-9BE093A3604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3BD60A6-E9C4-A690-7705-3D576E6C76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6651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51"/>
    </mc:Choice>
    <mc:Fallback xmlns="">
      <p:transition spd="slow" advTm="99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5CA7BDF2-BC3C-AB9F-4427-0D7EEF5B28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019E154-FE17-EA1D-2D42-E2B6BB68B5D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C9E6E3D-A9EC-1A7E-FC1E-0D18C9F7EA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7762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8"/>
    </mc:Choice>
    <mc:Fallback xmlns="">
      <p:transition spd="slow" advTm="100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1082B71-B0F4-0BCB-5DA3-1D449CDD44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0866FF8-D6D6-6515-36BC-D9FE96F6ACA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A99AAE58-8685-048B-42A7-1B76F5BD47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3376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18"/>
    </mc:Choice>
    <mc:Fallback xmlns="">
      <p:transition spd="slow" advTm="130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B5260FFA-F6DB-FFCA-AC24-01BE7427A8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05818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9FACE5E1-8B77-1E15-FAFA-F2190DD553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43758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928F0D3-979B-8DDE-2492-5AC3955A38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09508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D6C4FE61-FCD6-E335-05D1-0008356ED1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59427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CFA3B6EB-0361-3325-AE27-AFA165452B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04926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6DB3C2A2-5AD9-4C74-6874-CE3590461E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65300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47D96F83-4C47-0696-B7CF-E3D3E52EDD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57092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6028591C-BD0D-372A-5CA3-B125CFD9E3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29235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23F07FA0-6B31-F266-5E13-873345D158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10782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EDA0404F-875F-94F1-5E37-BE98F1425D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2441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15E9C0A5-1129-E36B-7744-64F4D63B9C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208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2A5C7E47-760F-BA94-C0B3-C31387AE52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83421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EEED99A7-436A-099D-D921-5D308893B1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38685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E3999944-6717-7B6E-AFA5-81F3470689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29369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57A6CFC3-F897-FA5B-7EFC-F9E28A1CC4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93396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BC40AECB-8F7B-90A0-02B1-F536598C8D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60806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FE522BDC-F1F8-AE43-B2E9-B84954AC6E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67627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3CF1918E-C68E-D5F1-8FD5-66448E6F4B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80ABBCD7-12E9-05DF-EBB8-841EB3DAC0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30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1A591B7C-BE49-72D3-8244-042483253E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E1FF10D-B8CA-32A7-394F-91727F383F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5B3695D-CE33-6415-DB5D-BD21D6D716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7524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94"/>
    </mc:Choice>
    <mc:Fallback xmlns="">
      <p:transition spd="slow" advTm="100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E169673D-EE3C-FF50-0DA9-F913AB9AA1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8A21501-37D9-5A8E-0F12-62AFF2B179E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B5091C-C8E2-7B11-A5E3-473E72B487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7511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07"/>
    </mc:Choice>
    <mc:Fallback xmlns="">
      <p:transition spd="slow" advTm="98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222789B7-30E1-9B55-C4F5-B3CDEB1FEC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DD6BE56-768A-42A5-2CB5-14E7B7391DD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A3E6414-4C6B-5877-FF4B-770DAE593E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2948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85"/>
    </mc:Choice>
    <mc:Fallback xmlns="">
      <p:transition spd="slow" advTm="105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070DF19D-8CAF-CC32-65AE-D0068300E2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191710B-8598-0023-19C9-A77144F1F0F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47E6033-355B-38D9-CBAB-CC53BA5298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7178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23"/>
    </mc:Choice>
    <mc:Fallback xmlns="">
      <p:transition spd="slow" advTm="92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0E6C2332-27F3-B508-9A5E-97251238F4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50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765686D1-0188-F7C5-A953-DB6584D4C5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56DD8C5-C0E1-BE13-1B2C-5717DCDBA92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5C850C1-7771-C90D-8A0A-DBAF57E263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6257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65"/>
    </mc:Choice>
    <mc:Fallback xmlns="">
      <p:transition spd="slow" advTm="88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19963C8C-E8BB-62AE-39FF-B7998FD674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FD52712-47D4-E4FF-D659-377ADC5B003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33A4325-5EDC-6536-6FFF-ADE1AF5F23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6379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7"/>
    </mc:Choice>
    <mc:Fallback xmlns="">
      <p:transition spd="slow" advTm="96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AE8235C5-2B31-6EA2-FD0D-ABF48CA3E0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B8997C2-6D21-45C9-9D78-782A32EB819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C585500-EABA-0B55-AEDF-46E30E1A3B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7905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5"/>
    </mc:Choice>
    <mc:Fallback xmlns="">
      <p:transition spd="slow" advTm="94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C5A6D29C-0AFE-6EA1-102C-896A317979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25EE301-D13B-931F-C868-4942E22C58E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C8FB37B-0E17-4069-BD1A-255A45844D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4995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20"/>
    </mc:Choice>
    <mc:Fallback xmlns="">
      <p:transition spd="slow" advTm="94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1EAECBF0-A632-2BA7-77C4-EDADF3DBC5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19EEFCB-3A46-88D6-0496-78DF19FC681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811F16-820A-BEF0-6DE0-20D4EF0D7A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063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70"/>
    </mc:Choice>
    <mc:Fallback xmlns="">
      <p:transition spd="slow" advTm="103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893D5F14-F7A6-3FFA-ACB0-74FA692458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EEABE26-6CAF-E4BB-1C63-79B3ADC127B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BB6A967-61E8-C3DC-3D28-0D143C4DAD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917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08"/>
    </mc:Choice>
    <mc:Fallback xmlns="">
      <p:transition spd="slow" advTm="97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F6EA6538-9CFA-75DB-6925-35B15611AE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19BF07-B03A-D1E1-9395-88C51B16800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27CC454-713B-AAA0-254B-16B56C6D36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6076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57"/>
    </mc:Choice>
    <mc:Fallback xmlns="">
      <p:transition spd="slow" advTm="108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089C06D6-C608-246C-DCE9-3580AFE6CA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CF9219E-997E-2F06-943A-F68DB82A714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871BF5-06B0-091D-B4E4-C91803A882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816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37"/>
    </mc:Choice>
    <mc:Fallback xmlns="">
      <p:transition spd="slow" advTm="100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37BC57C9-714E-2D1D-5482-6AE64A4B42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CE1CFD-7F97-C6AD-B455-2C6D18C5D8D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8323185-6410-A296-B8E9-AEB1697405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594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78"/>
    </mc:Choice>
    <mc:Fallback xmlns="">
      <p:transition spd="slow" advTm="102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710FC819-76EB-6927-C129-A573BEF362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A21DD2-6A92-4C4A-C598-A5882A6903C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52F7063-C3FC-902F-8249-D0B2A6B427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2192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11"/>
    </mc:Choice>
    <mc:Fallback xmlns="">
      <p:transition spd="slow" advTm="90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84978B03-0541-5D81-E95A-6E8172E420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53592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F20E0421-8C36-0507-C0FD-8C53D20B95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EF79095-02B5-7930-99E4-217EA942B96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FBA3E56-AA5F-A2EC-9F9D-18FF5560E0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5429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21"/>
    </mc:Choice>
    <mc:Fallback xmlns="">
      <p:transition spd="slow" advTm="98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564D5DB3-E164-EE28-2C20-5399190D49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38B23F5-7D47-4C32-8392-DC0EABC5ED4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B0D39DC-7F2B-9FCD-9BC6-0E6906E81A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1897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63"/>
    </mc:Choice>
    <mc:Fallback xmlns="">
      <p:transition spd="slow" advTm="111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2A6346B0-6606-347A-3A75-D1A1A8BC0A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05450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2A8054F8-5AED-F618-B618-F185E15375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60042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261EA20F-D85D-B34A-1398-212DAB8440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11327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3B4F9797-5533-3372-BC03-EBBEBB79B6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22201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1F0C03EC-BCFF-9AC2-0638-24D1464CA6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86ADD26E-08FE-D36B-68ED-66476BB2F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2002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7A1FB1AF-73F3-8CFA-817C-7B3CE6055E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42EBCD7-0602-366C-3AFC-D2BB5485027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9503513-7719-9E7D-9113-0D8A6234E7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1904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24"/>
    </mc:Choice>
    <mc:Fallback xmlns="">
      <p:transition spd="slow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AD429122-B229-E13C-3A5B-374023B924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B56B9CB-2EB5-AF48-3BC0-2E2A785D6F2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040F9BDF-1D24-4B97-55A1-B619F869B1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4104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63"/>
    </mc:Choice>
    <mc:Fallback xmlns="">
      <p:transition spd="slow" advTm="105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24B309D6-F385-A95C-9D37-D2F8A4B341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6512748-1E6D-DD79-17C7-832C0ACBE16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1B437AE-F6BF-4B2F-EFA9-95C2E92B0F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1300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9"/>
    </mc:Choice>
    <mc:Fallback xmlns="">
      <p:transition spd="slow" advTm="95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F56732E-087A-4C1A-BF01-DA5FFA8CF3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7D6139-2473-4FAB-AF1B-8132338E2C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</TotalTime>
  <Words>28</Words>
  <Application>Microsoft Office PowerPoint</Application>
  <PresentationFormat>Affichage à l'écran (4:3)</PresentationFormat>
  <Paragraphs>5</Paragraphs>
  <Slides>116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116</vt:i4>
      </vt:variant>
    </vt:vector>
  </HeadingPairs>
  <TitlesOfParts>
    <vt:vector size="121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2024-01-27T08:29:04Z</dcterms:created>
  <dcterms:modified xsi:type="dcterms:W3CDTF">2024-05-15T12:21:51Z</dcterms:modified>
</cp:coreProperties>
</file>