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410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7" r:id="rId56"/>
    <p:sldId id="308" r:id="rId57"/>
    <p:sldId id="309" r:id="rId58"/>
    <p:sldId id="310" r:id="rId59"/>
    <p:sldId id="311" r:id="rId60"/>
    <p:sldId id="312" r:id="rId61"/>
    <p:sldId id="313" r:id="rId62"/>
    <p:sldId id="314" r:id="rId63"/>
    <p:sldId id="315" r:id="rId64"/>
    <p:sldId id="316" r:id="rId65"/>
    <p:sldId id="317" r:id="rId66"/>
    <p:sldId id="318" r:id="rId67"/>
    <p:sldId id="319" r:id="rId68"/>
    <p:sldId id="320" r:id="rId69"/>
    <p:sldId id="321" r:id="rId70"/>
    <p:sldId id="322" r:id="rId71"/>
    <p:sldId id="323" r:id="rId72"/>
    <p:sldId id="324" r:id="rId73"/>
    <p:sldId id="325" r:id="rId74"/>
    <p:sldId id="326" r:id="rId75"/>
    <p:sldId id="327" r:id="rId76"/>
    <p:sldId id="328" r:id="rId77"/>
    <p:sldId id="329" r:id="rId78"/>
    <p:sldId id="330" r:id="rId79"/>
    <p:sldId id="331" r:id="rId80"/>
    <p:sldId id="332" r:id="rId81"/>
    <p:sldId id="333" r:id="rId82"/>
    <p:sldId id="334" r:id="rId83"/>
    <p:sldId id="335" r:id="rId84"/>
    <p:sldId id="336" r:id="rId85"/>
    <p:sldId id="337" r:id="rId86"/>
    <p:sldId id="338" r:id="rId87"/>
    <p:sldId id="339" r:id="rId88"/>
    <p:sldId id="340" r:id="rId89"/>
    <p:sldId id="341" r:id="rId90"/>
    <p:sldId id="342" r:id="rId91"/>
    <p:sldId id="343" r:id="rId92"/>
    <p:sldId id="344" r:id="rId93"/>
    <p:sldId id="345" r:id="rId94"/>
    <p:sldId id="346" r:id="rId95"/>
    <p:sldId id="347" r:id="rId96"/>
    <p:sldId id="348" r:id="rId97"/>
    <p:sldId id="349" r:id="rId98"/>
    <p:sldId id="350" r:id="rId99"/>
    <p:sldId id="351" r:id="rId100"/>
    <p:sldId id="352" r:id="rId101"/>
    <p:sldId id="353" r:id="rId102"/>
    <p:sldId id="354" r:id="rId103"/>
    <p:sldId id="355" r:id="rId104"/>
    <p:sldId id="356" r:id="rId105"/>
    <p:sldId id="357" r:id="rId106"/>
    <p:sldId id="358" r:id="rId107"/>
    <p:sldId id="359" r:id="rId108"/>
    <p:sldId id="360" r:id="rId109"/>
    <p:sldId id="361" r:id="rId110"/>
    <p:sldId id="362" r:id="rId111"/>
    <p:sldId id="363" r:id="rId112"/>
    <p:sldId id="364" r:id="rId113"/>
    <p:sldId id="365" r:id="rId114"/>
    <p:sldId id="366" r:id="rId115"/>
    <p:sldId id="367" r:id="rId116"/>
    <p:sldId id="368" r:id="rId117"/>
    <p:sldId id="369" r:id="rId118"/>
    <p:sldId id="370" r:id="rId119"/>
    <p:sldId id="371" r:id="rId120"/>
    <p:sldId id="372" r:id="rId121"/>
    <p:sldId id="373" r:id="rId122"/>
    <p:sldId id="374" r:id="rId123"/>
    <p:sldId id="375" r:id="rId124"/>
    <p:sldId id="376" r:id="rId125"/>
    <p:sldId id="377" r:id="rId126"/>
    <p:sldId id="378" r:id="rId127"/>
    <p:sldId id="379" r:id="rId128"/>
    <p:sldId id="380" r:id="rId129"/>
    <p:sldId id="381" r:id="rId130"/>
    <p:sldId id="382" r:id="rId131"/>
    <p:sldId id="383" r:id="rId132"/>
    <p:sldId id="384" r:id="rId133"/>
    <p:sldId id="385" r:id="rId134"/>
    <p:sldId id="386" r:id="rId135"/>
    <p:sldId id="387" r:id="rId136"/>
    <p:sldId id="388" r:id="rId137"/>
    <p:sldId id="389" r:id="rId138"/>
    <p:sldId id="390" r:id="rId139"/>
    <p:sldId id="391" r:id="rId140"/>
    <p:sldId id="392" r:id="rId141"/>
    <p:sldId id="393" r:id="rId142"/>
    <p:sldId id="394" r:id="rId143"/>
    <p:sldId id="395" r:id="rId144"/>
    <p:sldId id="396" r:id="rId145"/>
    <p:sldId id="397" r:id="rId146"/>
    <p:sldId id="398" r:id="rId147"/>
    <p:sldId id="399" r:id="rId148"/>
    <p:sldId id="400" r:id="rId149"/>
    <p:sldId id="401" r:id="rId150"/>
    <p:sldId id="402" r:id="rId151"/>
    <p:sldId id="403" r:id="rId152"/>
    <p:sldId id="404" r:id="rId153"/>
    <p:sldId id="405" r:id="rId154"/>
    <p:sldId id="406" r:id="rId155"/>
    <p:sldId id="407" r:id="rId156"/>
    <p:sldId id="408" r:id="rId157"/>
    <p:sldId id="409" r:id="rId158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F93B034-280A-4D43-8B91-F9FEDBB5748A}" v="3" dt="2024-05-15T13:05:52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33" Type="http://schemas.openxmlformats.org/officeDocument/2006/relationships/slide" Target="slides/slide129.xml"/><Relationship Id="rId138" Type="http://schemas.openxmlformats.org/officeDocument/2006/relationships/slide" Target="slides/slide134.xml"/><Relationship Id="rId154" Type="http://schemas.openxmlformats.org/officeDocument/2006/relationships/slide" Target="slides/slide150.xml"/><Relationship Id="rId159" Type="http://schemas.openxmlformats.org/officeDocument/2006/relationships/presProps" Target="presProps.xml"/><Relationship Id="rId16" Type="http://schemas.openxmlformats.org/officeDocument/2006/relationships/slide" Target="slides/slide12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28" Type="http://schemas.openxmlformats.org/officeDocument/2006/relationships/slide" Target="slides/slide124.xml"/><Relationship Id="rId144" Type="http://schemas.openxmlformats.org/officeDocument/2006/relationships/slide" Target="slides/slide140.xml"/><Relationship Id="rId149" Type="http://schemas.openxmlformats.org/officeDocument/2006/relationships/slide" Target="slides/slide145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160" Type="http://schemas.openxmlformats.org/officeDocument/2006/relationships/viewProps" Target="viewProps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18" Type="http://schemas.openxmlformats.org/officeDocument/2006/relationships/slide" Target="slides/slide114.xml"/><Relationship Id="rId134" Type="http://schemas.openxmlformats.org/officeDocument/2006/relationships/slide" Target="slides/slide130.xml"/><Relationship Id="rId139" Type="http://schemas.openxmlformats.org/officeDocument/2006/relationships/slide" Target="slides/slide135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50" Type="http://schemas.openxmlformats.org/officeDocument/2006/relationships/slide" Target="slides/slide146.xml"/><Relationship Id="rId155" Type="http://schemas.openxmlformats.org/officeDocument/2006/relationships/slide" Target="slides/slide15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08" Type="http://schemas.openxmlformats.org/officeDocument/2006/relationships/slide" Target="slides/slide104.xml"/><Relationship Id="rId124" Type="http://schemas.openxmlformats.org/officeDocument/2006/relationships/slide" Target="slides/slide120.xml"/><Relationship Id="rId129" Type="http://schemas.openxmlformats.org/officeDocument/2006/relationships/slide" Target="slides/slide125.xml"/><Relationship Id="rId54" Type="http://schemas.openxmlformats.org/officeDocument/2006/relationships/slide" Target="slides/slide50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40" Type="http://schemas.openxmlformats.org/officeDocument/2006/relationships/slide" Target="slides/slide136.xml"/><Relationship Id="rId145" Type="http://schemas.openxmlformats.org/officeDocument/2006/relationships/slide" Target="slides/slide141.xml"/><Relationship Id="rId16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14" Type="http://schemas.openxmlformats.org/officeDocument/2006/relationships/slide" Target="slides/slide110.xml"/><Relationship Id="rId119" Type="http://schemas.openxmlformats.org/officeDocument/2006/relationships/slide" Target="slides/slide115.xml"/><Relationship Id="rId127" Type="http://schemas.openxmlformats.org/officeDocument/2006/relationships/slide" Target="slides/slide12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130" Type="http://schemas.openxmlformats.org/officeDocument/2006/relationships/slide" Target="slides/slide126.xml"/><Relationship Id="rId135" Type="http://schemas.openxmlformats.org/officeDocument/2006/relationships/slide" Target="slides/slide131.xml"/><Relationship Id="rId143" Type="http://schemas.openxmlformats.org/officeDocument/2006/relationships/slide" Target="slides/slide139.xml"/><Relationship Id="rId148" Type="http://schemas.openxmlformats.org/officeDocument/2006/relationships/slide" Target="slides/slide144.xml"/><Relationship Id="rId151" Type="http://schemas.openxmlformats.org/officeDocument/2006/relationships/slide" Target="slides/slide147.xml"/><Relationship Id="rId156" Type="http://schemas.openxmlformats.org/officeDocument/2006/relationships/slide" Target="slides/slide152.xml"/><Relationship Id="rId164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120" Type="http://schemas.openxmlformats.org/officeDocument/2006/relationships/slide" Target="slides/slide116.xml"/><Relationship Id="rId125" Type="http://schemas.openxmlformats.org/officeDocument/2006/relationships/slide" Target="slides/slide121.xml"/><Relationship Id="rId141" Type="http://schemas.openxmlformats.org/officeDocument/2006/relationships/slide" Target="slides/slide137.xml"/><Relationship Id="rId146" Type="http://schemas.openxmlformats.org/officeDocument/2006/relationships/slide" Target="slides/slide142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162" Type="http://schemas.openxmlformats.org/officeDocument/2006/relationships/tableStyles" Target="tableStyles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slide" Target="slides/slide111.xml"/><Relationship Id="rId131" Type="http://schemas.openxmlformats.org/officeDocument/2006/relationships/slide" Target="slides/slide127.xml"/><Relationship Id="rId136" Type="http://schemas.openxmlformats.org/officeDocument/2006/relationships/slide" Target="slides/slide132.xml"/><Relationship Id="rId157" Type="http://schemas.openxmlformats.org/officeDocument/2006/relationships/slide" Target="slides/slide153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52" Type="http://schemas.openxmlformats.org/officeDocument/2006/relationships/slide" Target="slides/slide14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126" Type="http://schemas.openxmlformats.org/officeDocument/2006/relationships/slide" Target="slides/slide122.xml"/><Relationship Id="rId147" Type="http://schemas.openxmlformats.org/officeDocument/2006/relationships/slide" Target="slides/slide143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142" Type="http://schemas.openxmlformats.org/officeDocument/2006/relationships/slide" Target="slides/slide138.xml"/><Relationship Id="rId16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116" Type="http://schemas.openxmlformats.org/officeDocument/2006/relationships/slide" Target="slides/slide112.xml"/><Relationship Id="rId137" Type="http://schemas.openxmlformats.org/officeDocument/2006/relationships/slide" Target="slides/slide133.xml"/><Relationship Id="rId158" Type="http://schemas.openxmlformats.org/officeDocument/2006/relationships/slide" Target="slides/slide154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32" Type="http://schemas.openxmlformats.org/officeDocument/2006/relationships/slide" Target="slides/slide128.xml"/><Relationship Id="rId153" Type="http://schemas.openxmlformats.org/officeDocument/2006/relationships/slide" Target="slides/slide149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7F93B034-280A-4D43-8B91-F9FEDBB5748A}"/>
    <pc:docChg chg="modSld">
      <pc:chgData name="BELLEMIN SANDRA" userId="5fe4e071-d3f4-40df-970f-ee8fcf898346" providerId="ADAL" clId="{7F93B034-280A-4D43-8B91-F9FEDBB5748A}" dt="2024-05-15T13:05:52.627" v="2"/>
      <pc:docMkLst>
        <pc:docMk/>
      </pc:docMkLst>
      <pc:sldChg chg="modSp">
        <pc:chgData name="BELLEMIN SANDRA" userId="5fe4e071-d3f4-40df-970f-ee8fcf898346" providerId="ADAL" clId="{7F93B034-280A-4D43-8B91-F9FEDBB5748A}" dt="2024-05-15T13:05:11.857" v="0"/>
        <pc:sldMkLst>
          <pc:docMk/>
          <pc:sldMk cId="4032643890" sldId="317"/>
        </pc:sldMkLst>
        <pc:picChg chg="mod">
          <ac:chgData name="BELLEMIN SANDRA" userId="5fe4e071-d3f4-40df-970f-ee8fcf898346" providerId="ADAL" clId="{7F93B034-280A-4D43-8B91-F9FEDBB5748A}" dt="2024-05-15T13:05:11.857" v="0"/>
          <ac:picMkLst>
            <pc:docMk/>
            <pc:sldMk cId="4032643890" sldId="317"/>
            <ac:picMk id="7" creationId="{8CF42BBB-E453-1A4B-74C6-5F88EE02E39B}"/>
          </ac:picMkLst>
        </pc:picChg>
      </pc:sldChg>
      <pc:sldChg chg="modSp">
        <pc:chgData name="BELLEMIN SANDRA" userId="5fe4e071-d3f4-40df-970f-ee8fcf898346" providerId="ADAL" clId="{7F93B034-280A-4D43-8B91-F9FEDBB5748A}" dt="2024-05-15T13:05:33.368" v="1"/>
        <pc:sldMkLst>
          <pc:docMk/>
          <pc:sldMk cId="782232607" sldId="353"/>
        </pc:sldMkLst>
        <pc:picChg chg="mod">
          <ac:chgData name="BELLEMIN SANDRA" userId="5fe4e071-d3f4-40df-970f-ee8fcf898346" providerId="ADAL" clId="{7F93B034-280A-4D43-8B91-F9FEDBB5748A}" dt="2024-05-15T13:05:33.368" v="1"/>
          <ac:picMkLst>
            <pc:docMk/>
            <pc:sldMk cId="782232607" sldId="353"/>
            <ac:picMk id="4" creationId="{16FAE706-E747-AAC8-6B3B-FD4E858680DB}"/>
          </ac:picMkLst>
        </pc:picChg>
      </pc:sldChg>
      <pc:sldChg chg="modSp">
        <pc:chgData name="BELLEMIN SANDRA" userId="5fe4e071-d3f4-40df-970f-ee8fcf898346" providerId="ADAL" clId="{7F93B034-280A-4D43-8B91-F9FEDBB5748A}" dt="2024-05-15T13:05:52.627" v="2"/>
        <pc:sldMkLst>
          <pc:docMk/>
          <pc:sldMk cId="50755654" sldId="389"/>
        </pc:sldMkLst>
        <pc:picChg chg="mod">
          <ac:chgData name="BELLEMIN SANDRA" userId="5fe4e071-d3f4-40df-970f-ee8fcf898346" providerId="ADAL" clId="{7F93B034-280A-4D43-8B91-F9FEDBB5748A}" dt="2024-05-15T13:05:52.627" v="2"/>
          <ac:picMkLst>
            <pc:docMk/>
            <pc:sldMk cId="50755654" sldId="389"/>
            <ac:picMk id="4" creationId="{B136C609-6159-4141-EE77-0CE4F8F9091C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29578-4316-4C2E-89BB-88319BE06F85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203DC-AB08-4CA3-B539-8E3A96B4C66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41407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29578-4316-4C2E-89BB-88319BE06F85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203DC-AB08-4CA3-B539-8E3A96B4C66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781927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29578-4316-4C2E-89BB-88319BE06F85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203DC-AB08-4CA3-B539-8E3A96B4C66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7855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29578-4316-4C2E-89BB-88319BE06F85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203DC-AB08-4CA3-B539-8E3A96B4C66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95625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29578-4316-4C2E-89BB-88319BE06F85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203DC-AB08-4CA3-B539-8E3A96B4C66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500466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29578-4316-4C2E-89BB-88319BE06F85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203DC-AB08-4CA3-B539-8E3A96B4C66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345522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29578-4316-4C2E-89BB-88319BE06F85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203DC-AB08-4CA3-B539-8E3A96B4C66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89374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29578-4316-4C2E-89BB-88319BE06F85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203DC-AB08-4CA3-B539-8E3A96B4C66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38012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29578-4316-4C2E-89BB-88319BE06F85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203DC-AB08-4CA3-B539-8E3A96B4C66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18825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29578-4316-4C2E-89BB-88319BE06F85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203DC-AB08-4CA3-B539-8E3A96B4C66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8973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29578-4316-4C2E-89BB-88319BE06F85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203DC-AB08-4CA3-B539-8E3A96B4C66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11070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829578-4316-4C2E-89BB-88319BE06F85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2203DC-AB08-4CA3-B539-8E3A96B4C66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07136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50.png"/><Relationship Id="rId4" Type="http://schemas.openxmlformats.org/officeDocument/2006/relationships/image" Target="../media/image71.JP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50.png"/><Relationship Id="rId4" Type="http://schemas.openxmlformats.org/officeDocument/2006/relationships/image" Target="../media/image72.JP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50.png"/><Relationship Id="rId4" Type="http://schemas.openxmlformats.org/officeDocument/2006/relationships/image" Target="../media/image73.JP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50.png"/><Relationship Id="rId4" Type="http://schemas.openxmlformats.org/officeDocument/2006/relationships/image" Target="../media/image74.JP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50.png"/><Relationship Id="rId4" Type="http://schemas.openxmlformats.org/officeDocument/2006/relationships/image" Target="../media/image75.JP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50.png"/><Relationship Id="rId4" Type="http://schemas.openxmlformats.org/officeDocument/2006/relationships/image" Target="../media/image76.JP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50.png"/><Relationship Id="rId4" Type="http://schemas.openxmlformats.org/officeDocument/2006/relationships/image" Target="../media/image77.JP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50.png"/><Relationship Id="rId4" Type="http://schemas.openxmlformats.org/officeDocument/2006/relationships/image" Target="../media/image78.JP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50.png"/><Relationship Id="rId4" Type="http://schemas.openxmlformats.org/officeDocument/2006/relationships/image" Target="../media/image79.JP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50.png"/><Relationship Id="rId4" Type="http://schemas.openxmlformats.org/officeDocument/2006/relationships/image" Target="../media/image80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50.png"/><Relationship Id="rId4" Type="http://schemas.openxmlformats.org/officeDocument/2006/relationships/image" Target="../media/image81.JP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50.png"/><Relationship Id="rId4" Type="http://schemas.openxmlformats.org/officeDocument/2006/relationships/image" Target="../media/image82.JP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50.png"/><Relationship Id="rId4" Type="http://schemas.openxmlformats.org/officeDocument/2006/relationships/image" Target="../media/image83.JP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50.png"/><Relationship Id="rId4" Type="http://schemas.openxmlformats.org/officeDocument/2006/relationships/image" Target="../media/image84.JP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50.png"/><Relationship Id="rId4" Type="http://schemas.openxmlformats.org/officeDocument/2006/relationships/image" Target="../media/image85.JPG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1-Video_jour4.mp4" TargetMode="External"/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pn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5" Type="http://schemas.openxmlformats.org/officeDocument/2006/relationships/image" Target="../media/image50.png"/><Relationship Id="rId4" Type="http://schemas.openxmlformats.org/officeDocument/2006/relationships/image" Target="../media/image89.JPG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50.png"/><Relationship Id="rId4" Type="http://schemas.openxmlformats.org/officeDocument/2006/relationships/image" Target="../media/image90.JPG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5" Type="http://schemas.openxmlformats.org/officeDocument/2006/relationships/image" Target="../media/image50.png"/><Relationship Id="rId4" Type="http://schemas.openxmlformats.org/officeDocument/2006/relationships/image" Target="../media/image91.JPG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5" Type="http://schemas.openxmlformats.org/officeDocument/2006/relationships/image" Target="../media/image50.png"/><Relationship Id="rId4" Type="http://schemas.openxmlformats.org/officeDocument/2006/relationships/image" Target="../media/image92.JPG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5" Type="http://schemas.openxmlformats.org/officeDocument/2006/relationships/image" Target="../media/image50.png"/><Relationship Id="rId4" Type="http://schemas.openxmlformats.org/officeDocument/2006/relationships/image" Target="../media/image93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5" Type="http://schemas.openxmlformats.org/officeDocument/2006/relationships/image" Target="../media/image50.png"/><Relationship Id="rId4" Type="http://schemas.openxmlformats.org/officeDocument/2006/relationships/image" Target="../media/image94.JPG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5" Type="http://schemas.openxmlformats.org/officeDocument/2006/relationships/image" Target="../media/image50.png"/><Relationship Id="rId4" Type="http://schemas.openxmlformats.org/officeDocument/2006/relationships/image" Target="../media/image95.JPG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5" Type="http://schemas.openxmlformats.org/officeDocument/2006/relationships/image" Target="../media/image50.png"/><Relationship Id="rId4" Type="http://schemas.openxmlformats.org/officeDocument/2006/relationships/image" Target="../media/image96.JPG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5" Type="http://schemas.openxmlformats.org/officeDocument/2006/relationships/image" Target="../media/image50.png"/><Relationship Id="rId4" Type="http://schemas.openxmlformats.org/officeDocument/2006/relationships/image" Target="../media/image97.JPG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5" Type="http://schemas.openxmlformats.org/officeDocument/2006/relationships/image" Target="../media/image50.png"/><Relationship Id="rId4" Type="http://schemas.openxmlformats.org/officeDocument/2006/relationships/image" Target="../media/image98.JPG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5" Type="http://schemas.openxmlformats.org/officeDocument/2006/relationships/image" Target="../media/image50.png"/><Relationship Id="rId4" Type="http://schemas.openxmlformats.org/officeDocument/2006/relationships/image" Target="../media/image99.JPG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5" Type="http://schemas.openxmlformats.org/officeDocument/2006/relationships/image" Target="../media/image50.png"/><Relationship Id="rId4" Type="http://schemas.openxmlformats.org/officeDocument/2006/relationships/image" Target="../media/image100.JPG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5" Type="http://schemas.openxmlformats.org/officeDocument/2006/relationships/image" Target="../media/image50.png"/><Relationship Id="rId4" Type="http://schemas.openxmlformats.org/officeDocument/2006/relationships/image" Target="../media/image101.JPG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5" Type="http://schemas.openxmlformats.org/officeDocument/2006/relationships/image" Target="../media/image50.png"/><Relationship Id="rId4" Type="http://schemas.openxmlformats.org/officeDocument/2006/relationships/image" Target="../media/image102.JPG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5" Type="http://schemas.openxmlformats.org/officeDocument/2006/relationships/image" Target="../media/image50.png"/><Relationship Id="rId4" Type="http://schemas.openxmlformats.org/officeDocument/2006/relationships/image" Target="../media/image103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5" Type="http://schemas.openxmlformats.org/officeDocument/2006/relationships/image" Target="../media/image50.png"/><Relationship Id="rId4" Type="http://schemas.openxmlformats.org/officeDocument/2006/relationships/image" Target="../media/image104.JPG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G"/><Relationship Id="rId1" Type="http://schemas.openxmlformats.org/officeDocument/2006/relationships/slideLayout" Target="../slideLayouts/slideLayout7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G"/><Relationship Id="rId1" Type="http://schemas.openxmlformats.org/officeDocument/2006/relationships/slideLayout" Target="../slideLayouts/slideLayout7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52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17.xml"/><Relationship Id="rId5" Type="http://schemas.openxmlformats.org/officeDocument/2006/relationships/slide" Target="slide81.xml"/><Relationship Id="rId4" Type="http://schemas.openxmlformats.org/officeDocument/2006/relationships/slide" Target="slide4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1-Video_jour2.mp4" TargetMode="External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50.png"/><Relationship Id="rId4" Type="http://schemas.openxmlformats.org/officeDocument/2006/relationships/image" Target="../media/image49.JP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50.png"/><Relationship Id="rId4" Type="http://schemas.openxmlformats.org/officeDocument/2006/relationships/image" Target="../media/image51.JP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50.png"/><Relationship Id="rId4" Type="http://schemas.openxmlformats.org/officeDocument/2006/relationships/image" Target="../media/image52.JP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50.png"/><Relationship Id="rId4" Type="http://schemas.openxmlformats.org/officeDocument/2006/relationships/image" Target="../media/image53.JP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50.png"/><Relationship Id="rId4" Type="http://schemas.openxmlformats.org/officeDocument/2006/relationships/image" Target="../media/image54.JP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50.png"/><Relationship Id="rId4" Type="http://schemas.openxmlformats.org/officeDocument/2006/relationships/image" Target="../media/image55.JP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50.png"/><Relationship Id="rId4" Type="http://schemas.openxmlformats.org/officeDocument/2006/relationships/image" Target="../media/image56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50.png"/><Relationship Id="rId4" Type="http://schemas.openxmlformats.org/officeDocument/2006/relationships/image" Target="../media/image57.JP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50.png"/><Relationship Id="rId4" Type="http://schemas.openxmlformats.org/officeDocument/2006/relationships/image" Target="../media/image58.JP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50.png"/><Relationship Id="rId4" Type="http://schemas.openxmlformats.org/officeDocument/2006/relationships/image" Target="../media/image59.JP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50.png"/><Relationship Id="rId4" Type="http://schemas.openxmlformats.org/officeDocument/2006/relationships/image" Target="../media/image60.JP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50.png"/><Relationship Id="rId4" Type="http://schemas.openxmlformats.org/officeDocument/2006/relationships/image" Target="../media/image61.JP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50.png"/><Relationship Id="rId4" Type="http://schemas.openxmlformats.org/officeDocument/2006/relationships/image" Target="../media/image62.JP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50.png"/><Relationship Id="rId4" Type="http://schemas.openxmlformats.org/officeDocument/2006/relationships/image" Target="../media/image63.JP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50.png"/><Relationship Id="rId4" Type="http://schemas.openxmlformats.org/officeDocument/2006/relationships/image" Target="../media/image64.JP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50.png"/><Relationship Id="rId4" Type="http://schemas.openxmlformats.org/officeDocument/2006/relationships/image" Target="../media/image65.JP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1-Video_jour3.mp4" TargetMode="External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50.png"/><Relationship Id="rId4" Type="http://schemas.openxmlformats.org/officeDocument/2006/relationships/image" Target="../media/image7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7A5430D3-C037-2872-8B40-26EA5044B8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4881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63BA70D9-AD3F-5224-49B7-0D7FAB781A4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966832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ED000258-97C0-41D8-F534-0DC6D88E16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8717299-895F-3207-70B8-D778978AA22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34CDE9B9-2356-977B-E9CF-D8FDE39CC9A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14923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80"/>
    </mc:Choice>
    <mc:Fallback xmlns="">
      <p:transition spd="slow" advTm="80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15CCE7A4-FCF7-951F-8A69-061D68E5336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6886913-1A5C-414A-94B4-8A39B5C582D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A07B886-B85B-FF95-54FB-C363E9FECA8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6002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64"/>
    </mc:Choice>
    <mc:Fallback xmlns="">
      <p:transition spd="slow" advTm="80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F1CB98C8-DBE2-35F9-15D3-CDE455A2B6B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5CC29EA-2A25-B2B8-7B33-336E7EFCB41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7D8F122-A08C-334B-D6B7-92AF94ABF12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23207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06"/>
    </mc:Choice>
    <mc:Fallback xmlns="">
      <p:transition spd="slow" advTm="84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8029D2AD-7CF6-8868-C426-3DD706E45AE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ECAC5E7-56D5-7EB9-9096-AA589F609CA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E641EFD-45FC-A310-F9CF-7FE5B7BC7BB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49949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26"/>
    </mc:Choice>
    <mc:Fallback xmlns="">
      <p:transition spd="slow" advTm="87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F1302102-BCCD-68F6-4797-B87E62C858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98A9226-81DB-263F-67C4-BE62E8F9D0C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DA4CA3B-8129-4FFF-F39A-75B662AFBA9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093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803"/>
    </mc:Choice>
    <mc:Fallback xmlns="">
      <p:transition spd="slow" advTm="78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0A49F99B-D8A1-9028-62F5-4654A644D7C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9AD4E55-2E05-9DB4-80C8-F15261E57DC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8B81114-DFB8-0F33-D1B7-6E64E1A315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00164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85"/>
    </mc:Choice>
    <mc:Fallback xmlns="">
      <p:transition spd="slow" advTm="84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55E7DCD4-2372-25D5-0BC4-5228ED39E93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75F4CFD-AA55-51AD-EFCC-F8E9880373F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34E4876-C276-E652-80E0-8A62208DCAE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8755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82"/>
    </mc:Choice>
    <mc:Fallback xmlns="">
      <p:transition spd="slow" advTm="90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E8DCBDDE-B34A-32F2-4DD8-69C348E4874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F9BB2DE-CB5D-49F4-CA60-0A3DAE325A6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DE23FF0-F6AE-22BF-712E-12A3F14DA85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23415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72"/>
    </mc:Choice>
    <mc:Fallback xmlns="">
      <p:transition spd="slow" advTm="92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6EE74D53-2B98-9529-17B3-501BB1B4B10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EBA3BF4-C352-E4DE-AE99-3A64C85F98C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C1CB50C-0D67-C203-F4BA-16DAD392D9D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94507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80"/>
    </mc:Choice>
    <mc:Fallback xmlns="">
      <p:transition spd="slow" advTm="102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31430409-DCA5-679B-F81E-06E8162F67A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A8058C6-F0F9-B506-D9CD-9EF1AA53919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16C49BE-8677-63C4-0081-CBA34A940AD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84479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49"/>
    </mc:Choice>
    <mc:Fallback xmlns="">
      <p:transition spd="slow" advTm="103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699027DC-24DA-A2D0-09A2-DA119F8B6D3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618878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EE9DC02F-6435-D550-BCCA-E4D14BBDDC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A2FCE23-19E5-819D-CEC3-F6DC1A707B0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CE68634-4104-075A-D907-82187341BFA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54027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3"/>
    </mc:Choice>
    <mc:Fallback xmlns="">
      <p:transition spd="slow" advTm="98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CAF69DC2-DDB7-BD04-7B39-042390B731F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96C97B7-6F0E-62E9-47C3-46B736D35CB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CB8BB0C-6FBE-34FD-DD0E-42CD484749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45012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30"/>
    </mc:Choice>
    <mc:Fallback xmlns="">
      <p:transition spd="slow" advTm="90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EA0CD85A-0F7F-6517-391F-AB678D513B1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9F519C8-7796-B14E-8088-A6310118CFE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25251625-95AD-33E5-8207-64387AED68F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00657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27"/>
    </mc:Choice>
    <mc:Fallback xmlns="">
      <p:transition spd="slow" advTm="88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80AD7EE3-3848-305E-004F-7F4D793417F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7B7AAEF-62C2-4168-C4A7-481980DF9BB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86E6EF4-F169-8F5D-C8FB-98184C8D4E3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82707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99"/>
    </mc:Choice>
    <mc:Fallback xmlns="">
      <p:transition spd="slow" advTm="98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DFBFEA98-ADB2-8A32-9CA6-6E7C94B4AF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68DA77D-E942-C770-3896-E21625D653A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827971B-EE1D-CB15-FF1D-28A6872EA4F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38312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530"/>
    </mc:Choice>
    <mc:Fallback xmlns="">
      <p:transition spd="slow" advTm="125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96D379C4-9F9F-E7DB-2E85-78A46D15E4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110940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AA42B9D2-E90B-7D8D-3D47-D18A52B3EDC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499530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9E5A8E23-4B15-8263-144A-4A2A5EF44A8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864804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85C84608-D49B-5FEA-8244-9E05858F5C0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444709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79ACD491-82B0-51D4-A07E-8DC0C9A189A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5272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96DC3AC1-61AB-96A2-C2C9-37845021B87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942142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9">
            <a:extLst>
              <a:ext uri="{FF2B5EF4-FFF2-40B4-BE49-F238E27FC236}">
                <a16:creationId xmlns:a16="http://schemas.microsoft.com/office/drawing/2014/main" id="{422426C0-7E43-38FD-6653-C323B9D6FD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797100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0">
            <a:extLst>
              <a:ext uri="{FF2B5EF4-FFF2-40B4-BE49-F238E27FC236}">
                <a16:creationId xmlns:a16="http://schemas.microsoft.com/office/drawing/2014/main" id="{FC2767D4-AB72-E1AA-3284-EA718F382EF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764810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1">
            <a:extLst>
              <a:ext uri="{FF2B5EF4-FFF2-40B4-BE49-F238E27FC236}">
                <a16:creationId xmlns:a16="http://schemas.microsoft.com/office/drawing/2014/main" id="{C42231FB-A66E-AFF2-9265-A1B8C27C5E6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9F70F35-7A74-D43A-FFB7-1F18F51ECEBF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2346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2">
            <a:extLst>
              <a:ext uri="{FF2B5EF4-FFF2-40B4-BE49-F238E27FC236}">
                <a16:creationId xmlns:a16="http://schemas.microsoft.com/office/drawing/2014/main" id="{E2DECCB6-CA52-72D4-8970-6C4375510EC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660912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3">
            <a:extLst>
              <a:ext uri="{FF2B5EF4-FFF2-40B4-BE49-F238E27FC236}">
                <a16:creationId xmlns:a16="http://schemas.microsoft.com/office/drawing/2014/main" id="{B4281584-8FF4-FA9B-8E5C-100B4614ACC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826603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4">
            <a:extLst>
              <a:ext uri="{FF2B5EF4-FFF2-40B4-BE49-F238E27FC236}">
                <a16:creationId xmlns:a16="http://schemas.microsoft.com/office/drawing/2014/main" id="{AB56A415-A46A-BC8E-8AA3-196556DC48B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E2F10EC-C204-0FFE-ECBD-F87FCE65932D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626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5">
            <a:extLst>
              <a:ext uri="{FF2B5EF4-FFF2-40B4-BE49-F238E27FC236}">
                <a16:creationId xmlns:a16="http://schemas.microsoft.com/office/drawing/2014/main" id="{CA58CD7E-197A-2ABD-1B5F-E12D51E2D5B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218295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6">
            <a:extLst>
              <a:ext uri="{FF2B5EF4-FFF2-40B4-BE49-F238E27FC236}">
                <a16:creationId xmlns:a16="http://schemas.microsoft.com/office/drawing/2014/main" id="{4E58E182-B6F2-08BA-4D2F-90AE57116E3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816376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7">
            <a:extLst>
              <a:ext uri="{FF2B5EF4-FFF2-40B4-BE49-F238E27FC236}">
                <a16:creationId xmlns:a16="http://schemas.microsoft.com/office/drawing/2014/main" id="{FDF52550-F4CA-456A-953C-6F65AB24311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5D198E4-CF56-AE5C-43DE-0A4816A0B044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71391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8">
            <a:extLst>
              <a:ext uri="{FF2B5EF4-FFF2-40B4-BE49-F238E27FC236}">
                <a16:creationId xmlns:a16="http://schemas.microsoft.com/office/drawing/2014/main" id="{98CA51A3-FF09-B4A4-9EB4-513E007CFF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321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4E5B40F8-DD86-1CE8-7B80-7CDB1E3617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119828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9">
            <a:extLst>
              <a:ext uri="{FF2B5EF4-FFF2-40B4-BE49-F238E27FC236}">
                <a16:creationId xmlns:a16="http://schemas.microsoft.com/office/drawing/2014/main" id="{B972949A-F217-1332-0BF9-31FCD7D4E88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136085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0">
            <a:extLst>
              <a:ext uri="{FF2B5EF4-FFF2-40B4-BE49-F238E27FC236}">
                <a16:creationId xmlns:a16="http://schemas.microsoft.com/office/drawing/2014/main" id="{BE814853-F28F-0952-085E-590CA250856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2811D33-E43E-E179-265D-F03E41E8B079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93509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1">
            <a:extLst>
              <a:ext uri="{FF2B5EF4-FFF2-40B4-BE49-F238E27FC236}">
                <a16:creationId xmlns:a16="http://schemas.microsoft.com/office/drawing/2014/main" id="{3DAB19F4-248C-6286-0CA1-95B8D54E48B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257799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2">
            <a:extLst>
              <a:ext uri="{FF2B5EF4-FFF2-40B4-BE49-F238E27FC236}">
                <a16:creationId xmlns:a16="http://schemas.microsoft.com/office/drawing/2014/main" id="{4063FD76-54BB-20EC-27BC-EBC744FC737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828067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3">
            <a:extLst>
              <a:ext uri="{FF2B5EF4-FFF2-40B4-BE49-F238E27FC236}">
                <a16:creationId xmlns:a16="http://schemas.microsoft.com/office/drawing/2014/main" id="{D7CAD75A-2BA8-A33B-9B40-913E14D8E6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Image 3">
            <a:hlinkClick r:id="rId3"/>
            <a:extLst>
              <a:ext uri="{FF2B5EF4-FFF2-40B4-BE49-F238E27FC236}">
                <a16:creationId xmlns:a16="http://schemas.microsoft.com/office/drawing/2014/main" id="{B136C609-6159-4141-EE77-0CE4F8F909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55654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4">
            <a:extLst>
              <a:ext uri="{FF2B5EF4-FFF2-40B4-BE49-F238E27FC236}">
                <a16:creationId xmlns:a16="http://schemas.microsoft.com/office/drawing/2014/main" id="{486D5338-DFCC-E4B4-7B04-11B0AE4C9E1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81FE93B-1192-B967-5335-C489CA378E2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37B8772-9CE2-B027-7CAD-7F6A2FCFCB2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60787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72"/>
    </mc:Choice>
    <mc:Fallback xmlns="">
      <p:transition spd="slow" advTm="102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5">
            <a:extLst>
              <a:ext uri="{FF2B5EF4-FFF2-40B4-BE49-F238E27FC236}">
                <a16:creationId xmlns:a16="http://schemas.microsoft.com/office/drawing/2014/main" id="{1685790A-5556-D00B-B5E3-842B0C64A67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E0C2E3A-ED8B-2F4F-6C53-AF9B4143417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033C334-0AB5-0AEE-5BB1-F6B752A2C7F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86043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35"/>
    </mc:Choice>
    <mc:Fallback xmlns="">
      <p:transition spd="slow" advTm="97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6">
            <a:extLst>
              <a:ext uri="{FF2B5EF4-FFF2-40B4-BE49-F238E27FC236}">
                <a16:creationId xmlns:a16="http://schemas.microsoft.com/office/drawing/2014/main" id="{F77B76F1-6E42-BF4B-B23F-6835E67F15B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ABA630F-C6B6-4BF1-7ACD-631961AD8C0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9521A73-940D-5DF4-0AD2-0356CFCFB96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03149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07"/>
    </mc:Choice>
    <mc:Fallback xmlns="">
      <p:transition spd="slow" advTm="102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7">
            <a:extLst>
              <a:ext uri="{FF2B5EF4-FFF2-40B4-BE49-F238E27FC236}">
                <a16:creationId xmlns:a16="http://schemas.microsoft.com/office/drawing/2014/main" id="{7ECA39B8-17E1-0208-72D2-0F1DA054884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DFC3BE7-E790-F1C8-1D23-083DB79C091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469C3CA-BC68-FD65-DEC1-095E7EC8F31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03936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54"/>
    </mc:Choice>
    <mc:Fallback xmlns="">
      <p:transition spd="slow" advTm="97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8">
            <a:extLst>
              <a:ext uri="{FF2B5EF4-FFF2-40B4-BE49-F238E27FC236}">
                <a16:creationId xmlns:a16="http://schemas.microsoft.com/office/drawing/2014/main" id="{C023BAED-7E60-4A01-CA6F-04B725F049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64BEBAA-CF5D-DF17-FEC4-E05B2A5850A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78C863A-4BA4-1E09-6CD4-C67048B3888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3273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14"/>
    </mc:Choice>
    <mc:Fallback xmlns="">
      <p:transition spd="slow" advTm="97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07ECAF19-DBEF-3060-AE56-F5D03FCC106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758646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9">
            <a:extLst>
              <a:ext uri="{FF2B5EF4-FFF2-40B4-BE49-F238E27FC236}">
                <a16:creationId xmlns:a16="http://schemas.microsoft.com/office/drawing/2014/main" id="{A40DAB37-8F8B-E4FD-EA0C-7E0B07DC892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D01348F-E92F-64B3-51A9-EB317F675A7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CD5E1A8-CC12-C791-69EE-952C5CA3C35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87141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76"/>
    </mc:Choice>
    <mc:Fallback xmlns="">
      <p:transition spd="slow" advTm="95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0">
            <a:extLst>
              <a:ext uri="{FF2B5EF4-FFF2-40B4-BE49-F238E27FC236}">
                <a16:creationId xmlns:a16="http://schemas.microsoft.com/office/drawing/2014/main" id="{2B06655D-D6F3-AA49-EAE3-78E27320514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42D5898-EA5C-9B42-9937-CA1EB412A33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DD344C7-A32B-907E-6121-A76C5155A47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92963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90"/>
    </mc:Choice>
    <mc:Fallback xmlns="">
      <p:transition spd="slow" advTm="97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1">
            <a:extLst>
              <a:ext uri="{FF2B5EF4-FFF2-40B4-BE49-F238E27FC236}">
                <a16:creationId xmlns:a16="http://schemas.microsoft.com/office/drawing/2014/main" id="{1B812319-B6EC-008C-E1C7-285F672C353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356CD47-02D6-E722-575A-EDD9F2ECFC1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1EDFDEE-27CC-73DD-7A63-B2A78FF1616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62432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32"/>
    </mc:Choice>
    <mc:Fallback xmlns="">
      <p:transition spd="slow" advTm="99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2">
            <a:extLst>
              <a:ext uri="{FF2B5EF4-FFF2-40B4-BE49-F238E27FC236}">
                <a16:creationId xmlns:a16="http://schemas.microsoft.com/office/drawing/2014/main" id="{3879A76D-4D2A-2627-944C-822A2C7CA0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C04BC18-477D-CE56-57D3-A9E02B9BDEB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DB23723-6614-E1C7-E6F0-396F3EDDF54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53759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50"/>
    </mc:Choice>
    <mc:Fallback xmlns="">
      <p:transition spd="slow" advTm="98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3">
            <a:extLst>
              <a:ext uri="{FF2B5EF4-FFF2-40B4-BE49-F238E27FC236}">
                <a16:creationId xmlns:a16="http://schemas.microsoft.com/office/drawing/2014/main" id="{C6302B7E-A24A-4E6C-80F0-57B97E9B899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664BB9C-EB49-E929-A3B7-D999E51CC6C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E996EAF-DC9D-6A1D-73AE-65E40FE7E6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94863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17"/>
    </mc:Choice>
    <mc:Fallback xmlns="">
      <p:transition spd="slow" advTm="85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4">
            <a:extLst>
              <a:ext uri="{FF2B5EF4-FFF2-40B4-BE49-F238E27FC236}">
                <a16:creationId xmlns:a16="http://schemas.microsoft.com/office/drawing/2014/main" id="{ACFCD31E-A24A-D0B9-2C35-6FD590692EB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0D1D71D-4D18-A899-C751-54AECE5DA4B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8F672F8-81F9-5505-7ABA-B694239015D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11879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09"/>
    </mc:Choice>
    <mc:Fallback xmlns="">
      <p:transition spd="slow" advTm="101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5">
            <a:extLst>
              <a:ext uri="{FF2B5EF4-FFF2-40B4-BE49-F238E27FC236}">
                <a16:creationId xmlns:a16="http://schemas.microsoft.com/office/drawing/2014/main" id="{D791C006-D905-0F65-175F-5730264ABE6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E4976BB-CFD8-D290-AE9C-2334FC698B4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8EDBF00-283F-FD60-35C2-B6C4675995A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86751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17"/>
    </mc:Choice>
    <mc:Fallback xmlns="">
      <p:transition spd="slow" advTm="93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6">
            <a:extLst>
              <a:ext uri="{FF2B5EF4-FFF2-40B4-BE49-F238E27FC236}">
                <a16:creationId xmlns:a16="http://schemas.microsoft.com/office/drawing/2014/main" id="{CB83FA80-7183-9FA7-E585-04F32FBFD52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78DEF5C-1DF9-53F0-02A5-4EFF1E220CA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7BB8DA2-688C-4BE1-6CFF-9125338589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60518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46"/>
    </mc:Choice>
    <mc:Fallback xmlns="">
      <p:transition spd="slow" advTm="99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7">
            <a:extLst>
              <a:ext uri="{FF2B5EF4-FFF2-40B4-BE49-F238E27FC236}">
                <a16:creationId xmlns:a16="http://schemas.microsoft.com/office/drawing/2014/main" id="{1AC0713D-8322-E8BE-FA33-B7F1C5BB5B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01B1E33-A2F8-A247-02AD-13DF1B8C80B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6076454-D0DF-2ABB-E024-B61EE3D5DB4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33590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68"/>
    </mc:Choice>
    <mc:Fallback xmlns="">
      <p:transition spd="slow" advTm="99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8">
            <a:extLst>
              <a:ext uri="{FF2B5EF4-FFF2-40B4-BE49-F238E27FC236}">
                <a16:creationId xmlns:a16="http://schemas.microsoft.com/office/drawing/2014/main" id="{EF27B5C8-6474-2A03-AC06-454FEE3CF71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8A7431B-45A4-7EEE-C684-599E8917571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9E6D028-96BC-6D6E-6A61-B21C7A5CC5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7988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19"/>
    </mc:Choice>
    <mc:Fallback xmlns="">
      <p:transition spd="slow" advTm="96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11494F57-DF2B-64DC-E1D5-E6E288562E0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673348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9">
            <a:extLst>
              <a:ext uri="{FF2B5EF4-FFF2-40B4-BE49-F238E27FC236}">
                <a16:creationId xmlns:a16="http://schemas.microsoft.com/office/drawing/2014/main" id="{B6592B52-D55F-A01F-E1A8-EC1743A4263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81797BD-499C-8679-AED0-1FCA4BF8B34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1" name="Audio 10">
            <a:hlinkClick r:id="" action="ppaction://media"/>
            <a:extLst>
              <a:ext uri="{FF2B5EF4-FFF2-40B4-BE49-F238E27FC236}">
                <a16:creationId xmlns:a16="http://schemas.microsoft.com/office/drawing/2014/main" id="{91B33EFE-CB22-F8DF-DAB0-CBA9B9CACBC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6185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855"/>
    </mc:Choice>
    <mc:Fallback xmlns="">
      <p:transition spd="slow" advTm="118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0">
            <a:extLst>
              <a:ext uri="{FF2B5EF4-FFF2-40B4-BE49-F238E27FC236}">
                <a16:creationId xmlns:a16="http://schemas.microsoft.com/office/drawing/2014/main" id="{C197F359-975A-DDB5-CDF6-2F8DD295834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112177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1">
            <a:extLst>
              <a:ext uri="{FF2B5EF4-FFF2-40B4-BE49-F238E27FC236}">
                <a16:creationId xmlns:a16="http://schemas.microsoft.com/office/drawing/2014/main" id="{A071326B-0CFE-D32C-58EF-3890F00412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166538"/>
      </p:ext>
    </p:extLst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2">
            <a:extLst>
              <a:ext uri="{FF2B5EF4-FFF2-40B4-BE49-F238E27FC236}">
                <a16:creationId xmlns:a16="http://schemas.microsoft.com/office/drawing/2014/main" id="{044883E2-9F6D-7013-9169-C561FE97CB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08127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3">
            <a:extLst>
              <a:ext uri="{FF2B5EF4-FFF2-40B4-BE49-F238E27FC236}">
                <a16:creationId xmlns:a16="http://schemas.microsoft.com/office/drawing/2014/main" id="{7B11C6E8-58D9-3CBF-5F7A-D17CE14A026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4788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41826EF3-67B5-842F-9D4B-D00ADBA378B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9188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FBCD693A-155D-E703-B8E5-A74A34757C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6717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39CC117A-30C6-3893-166D-5B2A169B36A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7745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E4E2E18A-4F36-FC2B-F499-848FA9FA856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2449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dessin humoristique, Dessin animé, clipart&#10;&#10;Description générée automatiquement">
            <a:extLst>
              <a:ext uri="{FF2B5EF4-FFF2-40B4-BE49-F238E27FC236}">
                <a16:creationId xmlns:a16="http://schemas.microsoft.com/office/drawing/2014/main" id="{09FC89CD-6740-5539-E830-BC73E4031DC0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5892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03D82D86-AEBB-5D07-2779-1DF75A034D7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2055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920FB96F-1DDA-A68B-2464-30334E220F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2568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D778BEC0-C701-43F9-3E9B-DD7539BACA1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8446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506CE9B1-F348-C6CA-08D3-60428321739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3138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BB96CD2A-A9C3-9257-CF3C-86C1DA0BC2C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6D2A17C-ADD6-7B0F-1A18-DF28C9DDADB6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86926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518D1AE3-EE4B-DFCD-A196-90BB59FBE8E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5884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25FF8AB6-FEC3-E565-F425-EF75AAC3E73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38288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943C101F-F3C2-9E6C-D3CC-65D7931BD5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C9FD5BB-2C45-2C6E-2278-237EC9DA3423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1869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DDC22480-91FF-3350-702A-5433ACB4D44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5283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76B1C5E4-9B41-884B-4DB6-BE39A85E2F9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5346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F9DD1378-0D6E-8851-E34A-F13C493A40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6CAFF689-E51A-AD57-4A05-2D0FAD9646A6}"/>
              </a:ext>
            </a:extLst>
          </p:cNvPr>
          <p:cNvSpPr txBox="1"/>
          <p:nvPr/>
        </p:nvSpPr>
        <p:spPr>
          <a:xfrm>
            <a:off x="704850" y="2299811"/>
            <a:ext cx="797242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3" action="ppaction://hlinksldjump"/>
              </a:rPr>
              <a:t>Jour 1 : découverte et entrainement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4" action="ppaction://hlinksldjump"/>
              </a:rPr>
              <a:t>Jour 2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5" action="ppaction://hlinksldjump"/>
              </a:rPr>
              <a:t>Jour 3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6" action="ppaction://hlinksldjump"/>
              </a:rPr>
              <a:t>Jour 4 : bilan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7" action="ppaction://hlinksldjump"/>
              </a:rPr>
              <a:t>Je revois les leçons</a:t>
            </a:r>
            <a:endParaRPr lang="fr-FR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03344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162DCEBF-FAEE-7608-B926-3AFDFC469C6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797CD6E-A1A6-E0A6-EBCA-58AB9F2E2425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6827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E49D1E96-B07F-3428-AF9A-2C7BF0F2232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78235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201C3C8A-4AD3-F8EC-3BAE-5667C1C444A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63727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D4CF8740-9FDE-4FD8-F95D-A45C387DCD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220F780-B491-C7BB-2260-8E9649B2518F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4418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04E30C77-8B8E-7466-C5F0-140566D77B7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27097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163D6FB9-B978-2F38-3C0A-F426CFADEF7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34532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63C94E06-D535-1394-BC41-C130C5B719C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1683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6BD9608C-E56B-EB42-57CD-4C9BAAA2415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50410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4FC75931-799F-4B62-9F1B-8F361DE3D9A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47812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2B9930CC-CAE6-7925-77A1-53E4ED3B2D6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3652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F65DE683-22D3-332F-78EF-E32C3967E8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03840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96858ECA-918C-AB97-74BA-7BEA208032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78350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CAE26732-BDD7-044C-AD45-D3F2A2A709C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39049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621F9C00-BF85-4066-8202-EA61EC0A0DB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58609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03EEA38E-1EE9-82AC-DF6D-291496354FF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96838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F60DB92B-03AD-9431-1AEB-7B43BAD86B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33874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5F328298-209C-1C54-46E2-67217BEC097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9309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216591A3-451B-D959-7216-61A35F631AB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52200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1157E9AD-90EB-1483-4D76-E453D199470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5035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DD832040-29C5-45FB-996F-485B27E3AA5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00314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0D15855B-834E-8A6D-CC81-179845B1DB9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1654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42F1FBEB-CB8A-7879-2E5C-9449543AC74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17073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3D56C195-8835-4DF3-4628-7689BB5CE4C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8D01AED-23F8-52D3-F695-E3CE03A8EF37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0235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22797333-8514-BE73-2958-5508E310E9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14753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A3200F2E-689C-3B75-6EE6-840B266F72C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37945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CF07A613-575F-840B-BE9D-2C93AB6015F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4FEA75A-1BA6-10AD-E536-98E25B4863C4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1010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9A6688FE-19AE-099C-9301-257D1C20365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87365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8D0E9FA8-C5A1-CF80-58C4-6F9FFBF2E9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73149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85E4AE18-7C8F-6954-54FC-3E74558A7F1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5BF4F8A-6CC0-CB55-ECAA-17FAD7AE4E50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4511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1AEC7216-D3C9-6732-A028-5778B94CDCB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72775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9300256B-F92E-35CB-C098-3207FDA02F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12697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5CBAC2E8-0329-5060-8A42-C21EADF6B4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0E9D89A-2213-C058-BAE0-DAE10A47EF18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1677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50096437-8B7B-77CF-189A-163164EA97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75377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62FA1445-02CD-1F8A-6EAB-C7436ED3617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9469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841D132D-3C22-9F86-A3EF-C26E9960FD2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13437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B674A92E-0434-84E8-4FC7-9FA72D38064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Image 6">
            <a:hlinkClick r:id="rId3"/>
            <a:extLst>
              <a:ext uri="{FF2B5EF4-FFF2-40B4-BE49-F238E27FC236}">
                <a16:creationId xmlns:a16="http://schemas.microsoft.com/office/drawing/2014/main" id="{8CF42BBB-E453-1A4B-74C6-5F88EE02E3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64389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042A6506-D2B9-8BB6-C6E8-3EEED96369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01B99FF-CE2F-87F5-79FB-CCA2CC34FBE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492118B-E18A-5827-1E3D-2590A2FEA5A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16487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451"/>
    </mc:Choice>
    <mc:Fallback xmlns="">
      <p:transition spd="slow" advTm="64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9227C933-EF49-3D3A-145E-FFDA31DC99F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05BE721-B257-53EE-F175-F053D4F3AA2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Audio 7">
            <a:hlinkClick r:id="" action="ppaction://media"/>
            <a:extLst>
              <a:ext uri="{FF2B5EF4-FFF2-40B4-BE49-F238E27FC236}">
                <a16:creationId xmlns:a16="http://schemas.microsoft.com/office/drawing/2014/main" id="{63738988-E76D-5155-C79C-B5CB4CB2A2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25104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829"/>
    </mc:Choice>
    <mc:Fallback xmlns="">
      <p:transition spd="slow" advTm="68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89405996-CE85-0C54-1027-3D42BBEC26E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8FF35DA-0550-4CAB-FA01-3D751055A4F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5D3A4C06-8779-AAE1-FD23-ED73207930D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89877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906"/>
    </mc:Choice>
    <mc:Fallback xmlns="">
      <p:transition spd="slow" advTm="69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B02A548C-95FC-1CE4-40E4-A2432C9CE97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03869DA-8B0A-FFB5-B7F2-9B40A97D086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36A6B8E-7575-65F2-8185-1A95FF48E0B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37138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98"/>
    </mc:Choice>
    <mc:Fallback xmlns="">
      <p:transition spd="slow" advTm="74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F2A8EFD3-F2BC-4718-D98D-571AB1B9DE1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A38C099-5B14-0537-F72D-D6F28AA86A3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1BC6520-12A6-D659-1D19-56ECFDAD455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17186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943"/>
    </mc:Choice>
    <mc:Fallback xmlns="">
      <p:transition spd="slow" advTm="79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14A5B13B-814A-E61E-60EC-17CBCB794E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47C22BA-B5CD-DFA5-E96C-A4231C2B9F5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B5F3A43-D188-7E93-741A-6FEBDE344A9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37599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184"/>
    </mc:Choice>
    <mc:Fallback xmlns="">
      <p:transition spd="slow" advTm="81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72A11286-57CB-75D1-35EF-595FD165B5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4190F5C-6902-A8E0-7010-12D1C8C22BC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293D566-83F6-84B7-D0E6-6B8E6E8DD90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16763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692"/>
    </mc:Choice>
    <mc:Fallback xmlns="">
      <p:transition spd="slow" advTm="76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7BC42021-E245-7278-0DD1-9205D44667B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12111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946A9424-5C18-6BE1-58F6-3895EA5F25C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08FAD3B-1199-B73B-6117-8074547C27A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C7CA943-A02E-EA93-F9F6-BFD0F5585EB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76565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335"/>
    </mc:Choice>
    <mc:Fallback xmlns="">
      <p:transition spd="slow" advTm="73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BD879382-9D21-6CD7-F7C8-0AAE59F4BBA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9B1EEDC-D8CB-F222-82BF-C09834FBC26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5F78A2F-347D-E73A-C436-982906722DA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13090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848"/>
    </mc:Choice>
    <mc:Fallback xmlns="">
      <p:transition spd="slow" advTm="78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84689A37-9FE5-6DD1-7EF9-DE2CE7A2FDE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A9CEFEC-E0C1-7392-64EC-336DA685D4C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3F0564B-0032-0FF8-A398-0A8DB6B35D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65890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857"/>
    </mc:Choice>
    <mc:Fallback xmlns="">
      <p:transition spd="slow" advTm="78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BA9CF643-5A63-4E1F-6054-88F7EB9D3B2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83591C4-5D9C-819C-22B9-D3AE01DDA75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3A24EA0-B80D-00E6-BA89-C252D5CF7B9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58778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866"/>
    </mc:Choice>
    <mc:Fallback xmlns="">
      <p:transition spd="slow" advTm="786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09C7A42E-2115-644B-C53C-6DD5B7373B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30484F1-E5DF-6608-F6D9-040AEC2B8FC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3AACB96-1859-D055-B531-C52E99A3046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62809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910"/>
    </mc:Choice>
    <mc:Fallback xmlns="">
      <p:transition spd="slow" advTm="79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0A1281EA-448A-FAE0-7C8E-5D1514E13BF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8B3B615-0263-5671-10B6-B9FFBE785D0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50ED258-C657-3EBA-1DD4-5F1272AA95D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29014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45"/>
    </mc:Choice>
    <mc:Fallback xmlns="">
      <p:transition spd="slow" advTm="84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BBA552C2-5883-F4B4-EAA9-DAB9FD45173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64BBA5F-EC62-9268-FC37-81A2EE03193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8125FD0-102C-1882-32C0-6AF84BEF1B8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51936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35"/>
    </mc:Choice>
    <mc:Fallback xmlns="">
      <p:transition spd="slow" advTm="96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54DE47EC-F020-8C12-A4E5-F7B573B1D1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1D9B633-8294-AB1A-1A07-21B4A8A4BC7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CCFC2DF-DA76-6CAA-246A-F883467E2D3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9902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53"/>
    </mc:Choice>
    <mc:Fallback xmlns="">
      <p:transition spd="slow" advTm="84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3E928C17-FF49-DF4A-DA03-821A46B7371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C13AAD3-4191-AC98-5E74-AD999318E68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07AB3DB-A6CD-882D-7426-BCDA380932E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33413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481"/>
    </mc:Choice>
    <mc:Fallback xmlns="">
      <p:transition spd="slow" advTm="114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58F81578-D960-F201-03CA-1949B9A7CFB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1006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FDF84CB5-AFC0-5F40-540F-D9FB784DDA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299924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6576F95B-2FEF-103E-F507-5B8EB1B7C27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983927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1FC232AD-9C4A-4E16-8E6D-20B4302090E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433620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2295BD02-F799-8447-8A6C-A1B1D65F1CE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762774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ACA576A7-9160-49CC-4521-297BB75882F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820006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45596F7E-EB00-B96D-EDFB-C8944DC86AE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023686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8A585047-4F9C-AA32-2142-28DE7C33CA4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708858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1ECE157B-3810-160C-BFE0-F44AA9F1165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301A0F9-F510-BFB0-4B61-E080989A1AFF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4344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BBB2C670-3A37-4C93-908E-25577CB026E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548454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F2B517DE-C4A2-F831-0982-79D95D80571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456946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A9FB1C99-A046-0ADE-295A-861A7171466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17ACAD2-086C-AFD0-B06D-A1EA69EA3776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3141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F3B003EF-5506-2BA4-928E-90B7B00032C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671157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7C98AB40-C401-8B8D-A5BC-6DFA73251C3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212704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6F69412D-ADBF-48DA-F1BD-A4423BF9967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964033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EE774EA2-A394-454B-4F68-C7394CC7BFF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2DE662D-991B-1AAA-83BF-92F0B0C06B0C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4819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6B0C24BF-89FF-6CB5-A588-8974F4A78F5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820371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747A6F81-079A-8063-D7D7-C785F0370E9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050165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A87274BF-320E-C9F7-2E22-CBE20003039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8330594-F757-D83F-7D03-5F0735F7A14D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3551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0C611E71-545D-3E33-FDB2-78E39EFA016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400546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36AA4A34-E733-C6C0-5A4F-06A0B2F6C03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455694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79C37E42-1156-BC97-59DB-95A5354C0F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Image 3">
            <a:hlinkClick r:id="rId3"/>
            <a:extLst>
              <a:ext uri="{FF2B5EF4-FFF2-40B4-BE49-F238E27FC236}">
                <a16:creationId xmlns:a16="http://schemas.microsoft.com/office/drawing/2014/main" id="{16FAE706-E747-AAC8-6B3B-FD4E858680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232607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F7B724A6-B5C5-20A1-3271-6BAD1403EDE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99B2CD4-A3F0-9838-81C8-CFAF07E41C5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5" name="Audio 14">
            <a:hlinkClick r:id="" action="ppaction://media"/>
            <a:extLst>
              <a:ext uri="{FF2B5EF4-FFF2-40B4-BE49-F238E27FC236}">
                <a16:creationId xmlns:a16="http://schemas.microsoft.com/office/drawing/2014/main" id="{9C28B678-87BC-B463-93F6-07C00A07558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87605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45"/>
    </mc:Choice>
    <mc:Fallback xmlns="">
      <p:transition spd="slow" advTm="80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Props1.xml><?xml version="1.0" encoding="utf-8"?>
<ds:datastoreItem xmlns:ds="http://schemas.openxmlformats.org/officeDocument/2006/customXml" ds:itemID="{9E7D70E3-4492-4970-A6F0-D0B8B1E5614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0167CF6-BAF4-49B8-92C3-72DA67DA602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39A5993-46B6-464C-B36D-29E3DFAB2C28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37</TotalTime>
  <Words>28</Words>
  <Application>Microsoft Office PowerPoint</Application>
  <PresentationFormat>Affichage à l'écran (4:3)</PresentationFormat>
  <Paragraphs>5</Paragraphs>
  <Slides>154</Slides>
  <Notes>0</Notes>
  <HiddenSlides>0</HiddenSlides>
  <MMClips>48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154</vt:i4>
      </vt:variant>
    </vt:vector>
  </HeadingPairs>
  <TitlesOfParts>
    <vt:vector size="159" baseType="lpstr">
      <vt:lpstr>Arial</vt:lpstr>
      <vt:lpstr>Calibri</vt:lpstr>
      <vt:lpstr>Calibri Light</vt:lpstr>
      <vt:lpstr>Courier New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 Paul</dc:creator>
  <cp:lastModifiedBy>BELLEMIN SANDRA</cp:lastModifiedBy>
  <cp:revision>7</cp:revision>
  <dcterms:created xsi:type="dcterms:W3CDTF">2024-01-06T14:44:34Z</dcterms:created>
  <dcterms:modified xsi:type="dcterms:W3CDTF">2024-05-15T13:06:00Z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