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72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38C11A-6DB6-4FD4-90BD-F4EB506FDCCF}" v="3" dt="2024-05-15T12:24:00.7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presProps" Target="pres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0D38C11A-6DB6-4FD4-90BD-F4EB506FDCCF}"/>
    <pc:docChg chg="modSld">
      <pc:chgData name="BELLEMIN SANDRA" userId="5fe4e071-d3f4-40df-970f-ee8fcf898346" providerId="ADAL" clId="{0D38C11A-6DB6-4FD4-90BD-F4EB506FDCCF}" dt="2024-05-15T12:24:00.737" v="2"/>
      <pc:docMkLst>
        <pc:docMk/>
      </pc:docMkLst>
      <pc:sldChg chg="modSp">
        <pc:chgData name="BELLEMIN SANDRA" userId="5fe4e071-d3f4-40df-970f-ee8fcf898346" providerId="ADAL" clId="{0D38C11A-6DB6-4FD4-90BD-F4EB506FDCCF}" dt="2024-05-15T12:23:21.663" v="0"/>
        <pc:sldMkLst>
          <pc:docMk/>
          <pc:sldMk cId="4280055206" sldId="296"/>
        </pc:sldMkLst>
        <pc:picChg chg="mod">
          <ac:chgData name="BELLEMIN SANDRA" userId="5fe4e071-d3f4-40df-970f-ee8fcf898346" providerId="ADAL" clId="{0D38C11A-6DB6-4FD4-90BD-F4EB506FDCCF}" dt="2024-05-15T12:23:21.663" v="0"/>
          <ac:picMkLst>
            <pc:docMk/>
            <pc:sldMk cId="4280055206" sldId="296"/>
            <ac:picMk id="2" creationId="{42458EB6-B1BE-9C2A-8C90-39F36318BFFE}"/>
          </ac:picMkLst>
        </pc:picChg>
      </pc:sldChg>
      <pc:sldChg chg="modSp">
        <pc:chgData name="BELLEMIN SANDRA" userId="5fe4e071-d3f4-40df-970f-ee8fcf898346" providerId="ADAL" clId="{0D38C11A-6DB6-4FD4-90BD-F4EB506FDCCF}" dt="2024-05-15T12:23:44.351" v="1"/>
        <pc:sldMkLst>
          <pc:docMk/>
          <pc:sldMk cId="3287599174" sldId="327"/>
        </pc:sldMkLst>
        <pc:picChg chg="mod">
          <ac:chgData name="BELLEMIN SANDRA" userId="5fe4e071-d3f4-40df-970f-ee8fcf898346" providerId="ADAL" clId="{0D38C11A-6DB6-4FD4-90BD-F4EB506FDCCF}" dt="2024-05-15T12:23:44.351" v="1"/>
          <ac:picMkLst>
            <pc:docMk/>
            <pc:sldMk cId="3287599174" sldId="327"/>
            <ac:picMk id="2" creationId="{1FA22E48-BC4A-15A6-D701-D1CEF33D95DF}"/>
          </ac:picMkLst>
        </pc:picChg>
      </pc:sldChg>
      <pc:sldChg chg="modSp">
        <pc:chgData name="BELLEMIN SANDRA" userId="5fe4e071-d3f4-40df-970f-ee8fcf898346" providerId="ADAL" clId="{0D38C11A-6DB6-4FD4-90BD-F4EB506FDCCF}" dt="2024-05-15T12:24:00.737" v="2"/>
        <pc:sldMkLst>
          <pc:docMk/>
          <pc:sldMk cId="1646068176" sldId="347"/>
        </pc:sldMkLst>
        <pc:picChg chg="mod">
          <ac:chgData name="BELLEMIN SANDRA" userId="5fe4e071-d3f4-40df-970f-ee8fcf898346" providerId="ADAL" clId="{0D38C11A-6DB6-4FD4-90BD-F4EB506FDCCF}" dt="2024-05-15T12:24:00.737" v="2"/>
          <ac:picMkLst>
            <pc:docMk/>
            <pc:sldMk cId="1646068176" sldId="347"/>
            <ac:picMk id="2" creationId="{13087375-0CF2-C740-FECC-DA1DF39C1E8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112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34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1504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6280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47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651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329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631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689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79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7563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4E30D-F0AB-4B64-A782-ABE309A5A5E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8D545-8063-4904-975D-1468AC5630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269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0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0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0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015D58C-1E6B-DB11-DF40-12047EA0AF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42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1F32D5D-7A8B-593C-B255-CF2A3DE464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1027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6299EE9-BA22-90D7-CAC7-0A7C296D19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601524-0C80-7CC2-53C3-59937ABEC3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9DBFB8-27FD-E6A6-3899-1939F471C5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04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65"/>
    </mc:Choice>
    <mc:Fallback xmlns="">
      <p:transition spd="slow" advTm="15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738F6A4F-692F-8D8D-276D-EB8FF0F5B1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53B0EC-0A4D-E0EA-7899-FDB8A1BB7D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9848BD-E055-F1CE-4368-03F077ED54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395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13"/>
    </mc:Choice>
    <mc:Fallback xmlns="">
      <p:transition spd="slow" advTm="17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1BC915E-0DFD-7712-AD4C-037DC6BA4C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5DD1C1-7254-50EE-2628-56795C499F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4A40F3-4C3A-F854-635C-1E40FE28E3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028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69"/>
    </mc:Choice>
    <mc:Fallback xmlns="">
      <p:transition spd="slow" advTm="16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FD3C8E09-E501-1515-7C33-0FA66D8D83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C52E6A-CCF5-3CD6-A3CB-7C05976B70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AEE8E5-D431-4E13-A5E9-44C647F0D6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198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80"/>
    </mc:Choice>
    <mc:Fallback xmlns="">
      <p:transition spd="slow" advTm="14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937FD5B-925C-9E87-7D73-2606A01A7F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61A0C3-B3AC-F6C6-1439-B718833C3C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B62019-8A46-7401-417E-424484E095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43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80"/>
    </mc:Choice>
    <mc:Fallback xmlns="">
      <p:transition spd="slow" advTm="17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D95700F-B8F0-A002-7E11-9713F51142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3058CD-CC04-5284-90F9-CD10DFD761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BD47DD-DFED-DC09-6249-C3E5DE3E5F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312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24"/>
    </mc:Choice>
    <mc:Fallback xmlns="">
      <p:transition spd="slow" advTm="16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9427BFE6-4FB7-5F63-5672-370AFF821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636B15-B7F1-272A-D58A-D8C77706BB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471F392C-A610-6047-4F3B-4E5CF3BCE5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221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28"/>
    </mc:Choice>
    <mc:Fallback xmlns="">
      <p:transition spd="slow" advTm="148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C5307D0-EB06-D842-1288-82D1858CF5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B09C1D-E6F7-2489-CF43-DF47416D0E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92D664-C0F3-7AF2-14A3-3959E9FC77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89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65"/>
    </mc:Choice>
    <mc:Fallback xmlns="">
      <p:transition spd="slow" advTm="17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CBAEF40-96FF-AF38-EA11-D515E99F6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EBEE3F-2A5A-8388-FC5E-2FC66B4495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4BB13BA-A187-85CC-6CB3-17DA920024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2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45"/>
    </mc:Choice>
    <mc:Fallback xmlns="">
      <p:transition spd="slow" advTm="19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783265B2-DF16-1AB8-EB6A-45D8FE93B8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82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BB93C63-598F-BE58-404C-481578460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3166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1EE246A-03BC-E65F-0C82-E4A5B9A248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93125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9234B92-A3FD-3998-23E1-E4A29A630A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7816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085E388-8C9B-381B-FC59-2D8CF7FF4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74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11371B5-9527-7C7A-67C0-31E09C42B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80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7D5CC56D-6FBD-D07A-0642-F929075A5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1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24E2BE7-50D9-E4A4-D645-0B2003E847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94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636BCB8-540D-1310-0AFB-2E4A1AA96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26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FCE9366-D22F-451E-4457-53027A918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61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2D99C87-6871-4BB3-DF83-E7F85F8700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280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6198D9D-6EE0-54B3-A36A-85D7137E5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0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0FB542A-6ADE-5D2A-B743-D57D8A123C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6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EE64094-B12A-EA7E-C2FD-49DC5DAFA5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80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DF647F5-8123-032B-0DA9-D7C16DBB2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88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D82789F-B654-00F0-4EEC-C56BB7BB50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8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A8915CA-3B37-9F9F-191E-962114748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75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E55C7AD-6F69-D78D-0C56-77B94010E4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643AAFD9-3F28-EB27-9703-1804EA1B8B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25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AC5B2768-B53C-7DE1-7F6B-F40EE242F7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36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833E508-150B-DCB2-7D45-7D25F455CE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599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7010E56-92D3-F381-C92E-170A849B9E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2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AED9EAB-8786-B48C-F73C-98CD65E308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9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DD4983D-E593-3307-D9FE-39859744C7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2F9F3F-007B-05B3-D45C-4E5EB664782A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04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BFC144B4-ECDF-1C79-DE23-8D5AD26D1C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740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5DFC73A-8FDD-455A-87DA-7D8F174ADD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12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72F5344-C779-5D34-6098-ABF6AF6EB8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629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8FC921FD-05B0-C122-9C1C-C2FE1CFA58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468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10870AFC-B25F-6385-9D08-CE757DDFC6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972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C3BC9A0-92C5-D784-97F4-68D6CDA74B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347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8BE70E7-F6BA-62E9-4DDD-3F10FC040E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888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B739B99-AD40-B6F4-8F1E-B49A127D43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14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C20642A-B837-583E-62EC-DD09A073C7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374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F4183EF-7B83-0FAC-04CD-CE8BDAE793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715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6F2D37D-18AE-6CB7-5DEC-A1DBF2590C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188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D40B9D80-A3B8-4FF4-1D00-B6D584265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64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9A22F8D5-389C-BF78-5955-479ABAE3F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2458EB6-B1BE-9C2A-8C90-39F36318B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552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4E10534-876F-FA10-02A4-3B3A024E49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14D91C-9E7D-6376-6090-2A57F43A98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774108-AFFF-60C1-17FD-68C3ACD71D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0200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08"/>
    </mc:Choice>
    <mc:Fallback xmlns="">
      <p:transition spd="slow" advTm="16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8D03D01-AF7A-DFE8-6272-99B1DB95BD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DAB852-23D9-6AE0-C82B-EF32454CDD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68F9CA-6C7F-E14F-50C1-C476D0FCA8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772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21"/>
    </mc:Choice>
    <mc:Fallback xmlns="">
      <p:transition spd="slow" advTm="14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B57F61F-13BC-3A15-0189-1394EE4F85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D7CD49-E376-5590-A4B7-75BE53A3276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765C86-6478-7B0A-EBF9-2490B6AAB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455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9"/>
    </mc:Choice>
    <mc:Fallback xmlns="">
      <p:transition spd="slow" advTm="17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82CBDC5-17D6-347B-2269-ABAB33D477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D8FF5C-ECE7-C05A-A03C-562021ECCD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422616-0B53-D669-1AE2-B711D53476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336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92"/>
    </mc:Choice>
    <mc:Fallback xmlns="">
      <p:transition spd="slow" advTm="16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9961EFD4-47D5-B346-9C10-C59144F3A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585A12-8943-46E2-0C8C-D20DBB5221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C41579-B71E-0DA9-9B21-97B377475C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468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84"/>
    </mc:Choice>
    <mc:Fallback xmlns="">
      <p:transition spd="slow" advTm="16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FFB43A0B-5D1E-81C4-E555-7B0EE211B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73A005-38F1-2A6B-0F02-379ADBBF6D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BBEBC0-5C7C-AF1B-DA04-24B34825EF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753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46"/>
    </mc:Choice>
    <mc:Fallback xmlns="">
      <p:transition spd="slow" advTm="14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8A2DD555-D381-462F-17EB-A9D9E0C831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77AB3C-E620-C283-05F0-41B144C075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C9916F-1B17-0780-FA63-A28660B586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83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21"/>
    </mc:Choice>
    <mc:Fallback xmlns="">
      <p:transition spd="slow" advTm="16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122493F-7A7B-C56C-AA31-EDAA0E6B2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4A8E02-FADA-40B5-0A9E-05DF80D703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261062-AE42-7D91-0600-19BDA3860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713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92"/>
    </mc:Choice>
    <mc:Fallback xmlns="">
      <p:transition spd="slow" advTm="16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9181A2E0-7EE2-2575-434E-7E4BA003C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884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9769F86-8348-643B-39F6-61D56B0720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692722-4182-E23D-85D6-00FF9150CC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A36C8E-F91D-22B5-1298-D45101BE38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682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0"/>
    </mc:Choice>
    <mc:Fallback xmlns="">
      <p:transition spd="slow" advTm="161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E9481B2A-E020-0763-1E0D-7D3C8732D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3901C2-B6E6-C918-AB06-69F73A87FC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42F54F-F0C2-41E4-FB16-8CA52D4C6C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47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21"/>
    </mc:Choice>
    <mc:Fallback xmlns="">
      <p:transition spd="slow" advTm="16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C5336465-36B3-FC76-DC6D-97DB0CC88E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8C4812-3893-A91F-0E31-593359989C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181011-2CAC-5BDE-320C-32AEB04CEC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7569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34"/>
    </mc:Choice>
    <mc:Fallback xmlns="">
      <p:transition spd="slow" advTm="14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5340922-9D0D-BFE1-A855-5815937190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606916-ABA1-D198-3F4F-24BE91F27B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D65309-1D70-B33B-A181-8CC6597948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37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75"/>
    </mc:Choice>
    <mc:Fallback xmlns="">
      <p:transition spd="slow" advTm="15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D42358F1-6D28-5DC2-D413-F6CBCAF925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896376-B7DB-1183-6781-793C5E6D68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51DF77-7B69-ACC1-599B-B839664FB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894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64"/>
    </mc:Choice>
    <mc:Fallback xmlns="">
      <p:transition spd="slow" advTm="16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6668A973-01F8-9FCB-0C80-C9B98FA759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6B3639-5CEE-82DD-230C-E71B6CE2C0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25C692-78CA-3C73-FCA3-606EA5B9A7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054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27"/>
    </mc:Choice>
    <mc:Fallback xmlns="">
      <p:transition spd="slow" advTm="17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C37A6B09-E036-F378-13BC-0B3D0947E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9BABBF-25EF-BFD9-64E7-206DCF97C8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9680A3-DB96-3DEC-313D-B03D30F3AB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88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38"/>
    </mc:Choice>
    <mc:Fallback xmlns="">
      <p:transition spd="slow" advTm="16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FBA0CDE-586A-5312-E742-26BC44E0F1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EDE95C-B615-797A-E923-E8068C5FF9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F4F6C8-7A52-DB2E-9C45-8082F2846F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891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60"/>
    </mc:Choice>
    <mc:Fallback xmlns="">
      <p:transition spd="slow" advTm="17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7053660B-D53F-F8CD-B7B5-2B33EBE202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3084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FF4EEDAF-FCC3-2E9B-60D5-5C22BEA8A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97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6C566C5-D8CC-CBAB-8846-E2210C5753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083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01EF6AF-9995-423E-DD21-CEC91D963A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93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45EECA0-A65A-0C77-A4E7-CC2399CABA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923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CEADB06-A4C7-26C7-195A-94A7DAEE1B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93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1BFB2AE-EF86-2A4E-10DA-A3BB2689F5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025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FD3704B-5ADB-C60A-5CCD-D4DBE98064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276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E4F3049-8FE1-F823-6AF0-D7D966E284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981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7ADFAE30-B683-E9F0-DA24-2D8590306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724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BD67C306-A729-7407-874A-0B1B5D697D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974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5732BC6-61B5-9B1B-0C98-6C70AC958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763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AB38B374-3837-ACA5-3DB6-313799B58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32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0DF2FDA3-5F6E-1CA3-9ACA-CF97179F3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467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C797FF9-6948-2290-8000-A1C4C55BEC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001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C1755AA-2189-F480-61E2-F4E95FD240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0724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57CF996-8D16-9A3E-1331-0FDC54161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FA22E48-BC4A-15A6-D701-D1CEF33D9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991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0F54188-A82A-4729-2AB2-E3A71A262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EDCF10-CFFF-3424-0CD6-B084CC35FC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7EB2FF-5BE7-1ED5-2A03-1358B9098F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098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05"/>
    </mc:Choice>
    <mc:Fallback xmlns="">
      <p:transition spd="slow" advTm="151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702F53F-F0BC-EF2D-8AE2-78BBDAF83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66B13D-00C1-CAE6-5AE4-E4223A7ED5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6982C8-2B34-BF98-D543-AAF1FB5132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424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09"/>
    </mc:Choice>
    <mc:Fallback xmlns="">
      <p:transition spd="slow" advTm="15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7EBCA87-5FA5-8709-9F17-8D96D2D87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5BE7E8-3A52-5454-5430-C598E3DE9E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CF1D6D-1B00-F2EC-4161-C2D218BFA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153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54"/>
    </mc:Choice>
    <mc:Fallback xmlns="">
      <p:transition spd="slow" advTm="16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175B0700-68F4-DBCD-5E2C-4794210D6A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E0A0AE-57E2-5F59-34FE-18C4D6E297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1B4D78-8045-5F90-2F68-147CC97F87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700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47"/>
    </mc:Choice>
    <mc:Fallback xmlns="">
      <p:transition spd="slow" advTm="18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7FD7D34-C347-EB64-EA3D-AC0BF2D4A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95AA69-BF14-F509-D292-7F9D858533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B55156-C41B-C92F-579D-E36C70F934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080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7"/>
    </mc:Choice>
    <mc:Fallback xmlns="">
      <p:transition spd="slow" advTm="176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0B617687-60D8-9A7C-F549-C9362D1A15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DED0D6-1057-996F-F179-952457DDC3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5934E5-CC0B-839D-7BAF-35B6C1ABA2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319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96"/>
    </mc:Choice>
    <mc:Fallback xmlns="">
      <p:transition spd="slow" advTm="16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9B673EF-C998-B994-D57E-B1A25423D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377872-8165-43E9-B4B9-B845ABC16C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7A7748-C7E0-F4F0-308D-CE7E04D87D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917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67"/>
    </mc:Choice>
    <mc:Fallback xmlns="">
      <p:transition spd="slow" advTm="16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9350DCE-DF69-EA2A-2DE8-EAAE50EB68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8746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F99F5D5-1A07-60D1-F640-BDC3F05E2B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9E3722-7D8B-CBC4-7100-9DDBCDF2CE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3C9E41-7528-F106-6A25-8794A490FB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73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23"/>
    </mc:Choice>
    <mc:Fallback xmlns="">
      <p:transition spd="slow" advTm="17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5A0E9FF-6D8A-81A2-DFAA-1087985EAF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A489B3-3F52-13E0-F38E-F7B46E2F48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B518F1-4928-2674-3A4A-B9346AB022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964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12"/>
    </mc:Choice>
    <mc:Fallback xmlns="">
      <p:transition spd="slow" advTm="19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612035D7-A43D-C859-692D-1AA4E85528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17BE7D-46D3-D673-2863-38928E2983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83EDE4-5CF4-02C1-D1C1-3D81EC9A43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212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35"/>
    </mc:Choice>
    <mc:Fallback xmlns="">
      <p:transition spd="slow" advTm="16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04C35E8-EC9F-3FBD-FD83-2B93F5F43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7926FF-F962-6D61-6149-5E61BF94D8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DA438E-ED4D-02CA-230D-0A1C8030E5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855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45"/>
    </mc:Choice>
    <mc:Fallback xmlns="">
      <p:transition spd="slow" advTm="16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6C7F1A2-9C4F-0E65-59D7-2FB4208F66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2A1796-AE13-43A9-E541-534D1B7115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C1A1A3-083F-B09B-5C83-0ECA3363F3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567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34"/>
    </mc:Choice>
    <mc:Fallback xmlns="">
      <p:transition spd="slow" advTm="16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E6206B8-38FD-5AF4-6E86-A7C41979D6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FDF069-78BF-8E80-7F01-D756920587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B991F2-3E3C-9A70-D1E6-20B6E6F556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06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8"/>
    </mc:Choice>
    <mc:Fallback xmlns="">
      <p:transition spd="slow" advTm="14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30665DB7-A69E-528D-FC18-F281A0B7EC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803E2-F90E-B05E-5045-260D7D875B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2BC80A-A395-7D81-DD46-BAC3BFF51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422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33"/>
    </mc:Choice>
    <mc:Fallback xmlns="">
      <p:transition spd="slow" advTm="16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8CA454F-DAF0-0713-6169-FC2F4F6484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69201B-B384-750E-892D-23B9A9AEDA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BD22CA-8089-98BC-38A2-A52EFA5942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28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96"/>
    </mc:Choice>
    <mc:Fallback xmlns="">
      <p:transition spd="slow" advTm="17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1A0E5F-017A-87F3-4A3C-4944EBD810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52ED57-669F-D516-C791-9AC6A0C01F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086445EF-6E01-90DA-51DF-3E7C830AE3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483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31"/>
    </mc:Choice>
    <mc:Fallback xmlns="">
      <p:transition spd="slow" advTm="15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D924A2EC-515B-0E47-10F7-E1E0AAE524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98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255A66E2-7065-DD30-639C-D01FD0098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363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6953555-D7DB-FF69-BE41-B9D76E0AC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344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C6AD1334-C20A-A619-2949-F5D6967089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8765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30C670D-228C-9788-B493-E955CFC7B9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3087375-0CF2-C740-FECC-DA1DF39C1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681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1ED4778-EF7A-BC81-85A6-8252E89DF7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01E79B-82B7-BB33-77B8-24782D2916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5D3BC8-58E5-3A27-3538-0AFD6E37A5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113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6"/>
    </mc:Choice>
    <mc:Fallback xmlns="">
      <p:transition spd="slow" advTm="14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E3CC6F57-4DD5-8E3A-F734-1702991FA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EDC4E9-04AC-05B9-A1DB-4CFF6369C2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32B598B-262F-F575-0191-5710AD5445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09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51"/>
    </mc:Choice>
    <mc:Fallback xmlns="">
      <p:transition spd="slow" advTm="16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5905E6F-3452-C5AD-7B43-A2E735778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B31342-1162-DD77-04D4-17D27BC887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570BBA-FE54-944C-CA74-AC706CFAF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083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03"/>
    </mc:Choice>
    <mc:Fallback xmlns="">
      <p:transition spd="slow" advTm="166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622DD27D-78E1-72FE-0D1F-D0BC6231F8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ABEC4D-0A53-5B85-A2F2-0FF15C1F53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55623E-E422-4E8E-5D5B-060EFA329C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694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50"/>
    </mc:Choice>
    <mc:Fallback xmlns="">
      <p:transition spd="slow" advTm="17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5DA0F29-FE5F-CAEE-B30A-4DAC34DA28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5D349A-771E-2F1C-B96C-1AC18DAE79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0D4F4B-1D76-3F37-D2D8-D78478B83D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814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83"/>
    </mc:Choice>
    <mc:Fallback xmlns="">
      <p:transition spd="slow" advTm="168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5475022-64BF-9DAA-8F1C-E4B2B6756C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7FF6A1-BFC5-550A-CFC7-DAEE9EBA58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0246F6-DC19-7BB5-5235-AED8BF8E3F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759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85"/>
    </mc:Choice>
    <mc:Fallback xmlns="">
      <p:transition spd="slow" advTm="16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26EA393-166A-0B6D-FE33-B40471595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19F37A-5472-70D9-CD0C-630F911B8F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57DA9B-22B2-291B-195F-C64314B1A4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56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77"/>
    </mc:Choice>
    <mc:Fallback xmlns="">
      <p:transition spd="slow" advTm="16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339B4A4-4231-485B-8DEB-654463FC45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27D8DF-237B-4751-BE4D-1D5D9A155D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D2F841-B70A-49F9-9838-648A48A7052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151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7</cp:revision>
  <dcterms:created xsi:type="dcterms:W3CDTF">2024-01-07T07:07:36Z</dcterms:created>
  <dcterms:modified xsi:type="dcterms:W3CDTF">2024-05-15T12:24:09Z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