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37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C0E879-2074-4BD0-AD51-7BCDA9E4200B}" v="3" dt="2024-05-15T12:30:07.7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theme" Target="theme/theme1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2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124" Type="http://schemas.openxmlformats.org/officeDocument/2006/relationships/slide" Target="slides/slide120.xml"/><Relationship Id="rId12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microsoft.com/office/2015/10/relationships/revisionInfo" Target="revisionInfo.xml"/><Relationship Id="rId61" Type="http://schemas.openxmlformats.org/officeDocument/2006/relationships/slide" Target="slides/slide57.xml"/><Relationship Id="rId82" Type="http://schemas.openxmlformats.org/officeDocument/2006/relationships/slide" Target="slides/slide7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D4C0E879-2074-4BD0-AD51-7BCDA9E4200B}"/>
    <pc:docChg chg="modSld">
      <pc:chgData name="BELLEMIN SANDRA" userId="5fe4e071-d3f4-40df-970f-ee8fcf898346" providerId="ADAL" clId="{D4C0E879-2074-4BD0-AD51-7BCDA9E4200B}" dt="2024-05-15T12:30:07.746" v="2"/>
      <pc:docMkLst>
        <pc:docMk/>
      </pc:docMkLst>
      <pc:sldChg chg="modSp">
        <pc:chgData name="BELLEMIN SANDRA" userId="5fe4e071-d3f4-40df-970f-ee8fcf898346" providerId="ADAL" clId="{D4C0E879-2074-4BD0-AD51-7BCDA9E4200B}" dt="2024-05-15T12:29:22.877" v="0"/>
        <pc:sldMkLst>
          <pc:docMk/>
          <pc:sldMk cId="1852851772" sldId="302"/>
        </pc:sldMkLst>
        <pc:picChg chg="mod">
          <ac:chgData name="BELLEMIN SANDRA" userId="5fe4e071-d3f4-40df-970f-ee8fcf898346" providerId="ADAL" clId="{D4C0E879-2074-4BD0-AD51-7BCDA9E4200B}" dt="2024-05-15T12:29:22.877" v="0"/>
          <ac:picMkLst>
            <pc:docMk/>
            <pc:sldMk cId="1852851772" sldId="302"/>
            <ac:picMk id="2" creationId="{176A6AB8-4783-C7D4-F0D9-3A25FC2F1081}"/>
          </ac:picMkLst>
        </pc:picChg>
      </pc:sldChg>
      <pc:sldChg chg="modSp">
        <pc:chgData name="BELLEMIN SANDRA" userId="5fe4e071-d3f4-40df-970f-ee8fcf898346" providerId="ADAL" clId="{D4C0E879-2074-4BD0-AD51-7BCDA9E4200B}" dt="2024-05-15T12:29:48.628" v="1"/>
        <pc:sldMkLst>
          <pc:docMk/>
          <pc:sldMk cId="2442390948" sldId="336"/>
        </pc:sldMkLst>
        <pc:picChg chg="mod">
          <ac:chgData name="BELLEMIN SANDRA" userId="5fe4e071-d3f4-40df-970f-ee8fcf898346" providerId="ADAL" clId="{D4C0E879-2074-4BD0-AD51-7BCDA9E4200B}" dt="2024-05-15T12:29:48.628" v="1"/>
          <ac:picMkLst>
            <pc:docMk/>
            <pc:sldMk cId="2442390948" sldId="336"/>
            <ac:picMk id="2" creationId="{62859C10-D27A-0CF8-7478-45E1E80A3B87}"/>
          </ac:picMkLst>
        </pc:picChg>
      </pc:sldChg>
      <pc:sldChg chg="modSp">
        <pc:chgData name="BELLEMIN SANDRA" userId="5fe4e071-d3f4-40df-970f-ee8fcf898346" providerId="ADAL" clId="{D4C0E879-2074-4BD0-AD51-7BCDA9E4200B}" dt="2024-05-15T12:30:07.746" v="2"/>
        <pc:sldMkLst>
          <pc:docMk/>
          <pc:sldMk cId="667206993" sldId="356"/>
        </pc:sldMkLst>
        <pc:picChg chg="mod">
          <ac:chgData name="BELLEMIN SANDRA" userId="5fe4e071-d3f4-40df-970f-ee8fcf898346" providerId="ADAL" clId="{D4C0E879-2074-4BD0-AD51-7BCDA9E4200B}" dt="2024-05-15T12:30:07.746" v="2"/>
          <ac:picMkLst>
            <pc:docMk/>
            <pc:sldMk cId="667206993" sldId="356"/>
            <ac:picMk id="2" creationId="{4CD89957-29B9-9691-7D64-3418C875FE7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0256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81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7299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0118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8035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2400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170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0139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1951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5002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1977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C8EA7-526F-4B44-81B0-C3A5A6F0557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6BE66-64CD-4305-AA8E-EC2964ACEC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6142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1-Video_jour4.mp4" TargetMode="Externa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7.png"/><Relationship Id="rId4" Type="http://schemas.openxmlformats.org/officeDocument/2006/relationships/image" Target="../media/image74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7.png"/><Relationship Id="rId4" Type="http://schemas.openxmlformats.org/officeDocument/2006/relationships/image" Target="../media/image75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7.png"/><Relationship Id="rId4" Type="http://schemas.openxmlformats.org/officeDocument/2006/relationships/image" Target="../media/image76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7.png"/><Relationship Id="rId4" Type="http://schemas.openxmlformats.org/officeDocument/2006/relationships/image" Target="../media/image77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7.png"/><Relationship Id="rId4" Type="http://schemas.openxmlformats.org/officeDocument/2006/relationships/image" Target="../media/image78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7.png"/><Relationship Id="rId4" Type="http://schemas.openxmlformats.org/officeDocument/2006/relationships/image" Target="../media/image79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7.png"/><Relationship Id="rId4" Type="http://schemas.openxmlformats.org/officeDocument/2006/relationships/image" Target="../media/image80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7.png"/><Relationship Id="rId4" Type="http://schemas.openxmlformats.org/officeDocument/2006/relationships/image" Target="../media/image8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7.png"/><Relationship Id="rId4" Type="http://schemas.openxmlformats.org/officeDocument/2006/relationships/image" Target="../media/image82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7.png"/><Relationship Id="rId4" Type="http://schemas.openxmlformats.org/officeDocument/2006/relationships/image" Target="../media/image83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7.png"/><Relationship Id="rId4" Type="http://schemas.openxmlformats.org/officeDocument/2006/relationships/image" Target="../media/image84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7.png"/><Relationship Id="rId4" Type="http://schemas.openxmlformats.org/officeDocument/2006/relationships/image" Target="../media/image85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7.png"/><Relationship Id="rId4" Type="http://schemas.openxmlformats.org/officeDocument/2006/relationships/image" Target="../media/image86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7.png"/><Relationship Id="rId4" Type="http://schemas.openxmlformats.org/officeDocument/2006/relationships/image" Target="../media/image87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7.png"/><Relationship Id="rId4" Type="http://schemas.openxmlformats.org/officeDocument/2006/relationships/image" Target="../media/image88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7.png"/><Relationship Id="rId4" Type="http://schemas.openxmlformats.org/officeDocument/2006/relationships/image" Target="../media/image89.JP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9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0.xml"/><Relationship Id="rId5" Type="http://schemas.openxmlformats.org/officeDocument/2006/relationships/slide" Target="slide66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1-Video_jour2.mp4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7.png"/><Relationship Id="rId4" Type="http://schemas.openxmlformats.org/officeDocument/2006/relationships/image" Target="../media/image3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7.png"/><Relationship Id="rId4" Type="http://schemas.openxmlformats.org/officeDocument/2006/relationships/image" Target="../media/image39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7.png"/><Relationship Id="rId4" Type="http://schemas.openxmlformats.org/officeDocument/2006/relationships/image" Target="../media/image40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7.png"/><Relationship Id="rId4" Type="http://schemas.openxmlformats.org/officeDocument/2006/relationships/image" Target="../media/image41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7.png"/><Relationship Id="rId4" Type="http://schemas.openxmlformats.org/officeDocument/2006/relationships/image" Target="../media/image42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7.png"/><Relationship Id="rId4" Type="http://schemas.openxmlformats.org/officeDocument/2006/relationships/image" Target="../media/image43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7.png"/><Relationship Id="rId4" Type="http://schemas.openxmlformats.org/officeDocument/2006/relationships/image" Target="../media/image44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7.png"/><Relationship Id="rId4" Type="http://schemas.openxmlformats.org/officeDocument/2006/relationships/image" Target="../media/image45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7.png"/><Relationship Id="rId4" Type="http://schemas.openxmlformats.org/officeDocument/2006/relationships/image" Target="../media/image46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7.png"/><Relationship Id="rId4" Type="http://schemas.openxmlformats.org/officeDocument/2006/relationships/image" Target="../media/image47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7.png"/><Relationship Id="rId4" Type="http://schemas.openxmlformats.org/officeDocument/2006/relationships/image" Target="../media/image4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7.png"/><Relationship Id="rId4" Type="http://schemas.openxmlformats.org/officeDocument/2006/relationships/image" Target="../media/image49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7.png"/><Relationship Id="rId4" Type="http://schemas.openxmlformats.org/officeDocument/2006/relationships/image" Target="../media/image50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7.png"/><Relationship Id="rId4" Type="http://schemas.openxmlformats.org/officeDocument/2006/relationships/image" Target="../media/image51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7.png"/><Relationship Id="rId4" Type="http://schemas.openxmlformats.org/officeDocument/2006/relationships/image" Target="../media/image52.JP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1-Video_jour3.mp4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7.png"/><Relationship Id="rId4" Type="http://schemas.openxmlformats.org/officeDocument/2006/relationships/image" Target="../media/image56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7.png"/><Relationship Id="rId4" Type="http://schemas.openxmlformats.org/officeDocument/2006/relationships/image" Target="../media/image57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7.png"/><Relationship Id="rId4" Type="http://schemas.openxmlformats.org/officeDocument/2006/relationships/image" Target="../media/image39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7.png"/><Relationship Id="rId4" Type="http://schemas.openxmlformats.org/officeDocument/2006/relationships/image" Target="../media/image58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7.png"/><Relationship Id="rId4" Type="http://schemas.openxmlformats.org/officeDocument/2006/relationships/image" Target="../media/image59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7.png"/><Relationship Id="rId4" Type="http://schemas.openxmlformats.org/officeDocument/2006/relationships/image" Target="../media/image60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7.png"/><Relationship Id="rId4" Type="http://schemas.openxmlformats.org/officeDocument/2006/relationships/image" Target="../media/image61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7.png"/><Relationship Id="rId4" Type="http://schemas.openxmlformats.org/officeDocument/2006/relationships/image" Target="../media/image6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7.png"/><Relationship Id="rId4" Type="http://schemas.openxmlformats.org/officeDocument/2006/relationships/image" Target="../media/image63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7.png"/><Relationship Id="rId4" Type="http://schemas.openxmlformats.org/officeDocument/2006/relationships/image" Target="../media/image64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7.png"/><Relationship Id="rId4" Type="http://schemas.openxmlformats.org/officeDocument/2006/relationships/image" Target="../media/image65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7.png"/><Relationship Id="rId4" Type="http://schemas.openxmlformats.org/officeDocument/2006/relationships/image" Target="../media/image66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7.png"/><Relationship Id="rId4" Type="http://schemas.openxmlformats.org/officeDocument/2006/relationships/image" Target="../media/image67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7.png"/><Relationship Id="rId4" Type="http://schemas.openxmlformats.org/officeDocument/2006/relationships/image" Target="../media/image68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7.png"/><Relationship Id="rId4" Type="http://schemas.openxmlformats.org/officeDocument/2006/relationships/image" Target="../media/image69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7.png"/><Relationship Id="rId4" Type="http://schemas.openxmlformats.org/officeDocument/2006/relationships/image" Target="../media/image70.JP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D569B191-1060-505C-DB44-C5E9F90A62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19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D4B20379-41C1-9914-954E-12FA9DB137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2628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67A672F3-0B36-7463-7485-A0DDF8EC12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90781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B61D4A6D-8EB2-EE55-EEAF-29C2180C38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CD89957-29B9-9691-7D64-3418C875FE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0699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0D198B55-8D4F-2848-23EE-E4193F5A32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9770C4-16C5-7EA3-F6C6-1701BE305F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E553069-4C53-4C4B-599E-6C1DC1F760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8247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88"/>
    </mc:Choice>
    <mc:Fallback xmlns="">
      <p:transition spd="slow" advTm="85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4CB21AE2-1B56-BAC5-FC70-A3E6AC98F0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E6FDB6-A525-2C6D-3694-1C69D0827C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093CBA-6037-FA6F-F631-7C7D382145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961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47"/>
    </mc:Choice>
    <mc:Fallback xmlns="">
      <p:transition spd="slow" advTm="9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B6F51BE8-8DCA-0087-9D19-425CCC5A70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3EEF2A-F677-4BBF-6198-BF016BC4D3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AF1CCEE3-C914-4593-D7F5-7C66C44260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258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1"/>
    </mc:Choice>
    <mc:Fallback xmlns="">
      <p:transition spd="slow" advTm="91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CB059AF6-629B-2E64-2626-7965E38267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CFD3DB-0F68-8543-2B8F-9AF71D70D4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320E0C-5492-B385-4E35-783734F17D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693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6"/>
    </mc:Choice>
    <mc:Fallback xmlns="">
      <p:transition spd="slow" advTm="9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42D7AD7F-9FF4-070C-2F19-4ACA47769E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44A98B-8CA9-DBCE-8FC7-EB5198D624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816EC6-6B61-7FE6-84DF-A510F62319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4496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1"/>
    </mc:Choice>
    <mc:Fallback xmlns="">
      <p:transition spd="slow" advTm="9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5280F678-1F08-397B-EA6D-14DD3E200E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015982-9463-90B8-0138-A7E74AE88D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3650AF-12F5-2766-0052-36ACB9544E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064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98"/>
    </mc:Choice>
    <mc:Fallback xmlns="">
      <p:transition spd="slow" advTm="90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46A099E6-CE4F-F428-C571-2624E078A3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0C8F00-01E8-277D-FFF7-460CD216A5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93EC51B-23A8-612D-2A38-A021BE0425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387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33"/>
    </mc:Choice>
    <mc:Fallback xmlns="">
      <p:transition spd="slow" advTm="10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3C5D9884-68CB-5C32-583D-08D6F63C9D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AC6413-71B6-02A8-1DF8-F601C999704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91D023-FDDF-77CE-0A16-34FF6FF0CA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3670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4"/>
    </mc:Choice>
    <mc:Fallback xmlns="">
      <p:transition spd="slow" advTm="9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AA05F3E-1E59-5104-2F2F-3566D34910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28888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3644CBAC-C50A-7E81-6F37-D0EFC28419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C94ACB-6D0C-13CD-4791-3A32E565AF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6C17AA0-7C43-5F07-CFC0-2A6A1AB5FB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1325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0"/>
    </mc:Choice>
    <mc:Fallback xmlns="">
      <p:transition spd="slow" advTm="98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B3CE8E4C-BE76-3C96-8B3C-77068FB32D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8E2944-DFEB-AAE1-16B1-7E9604A1D1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4D1B48-0718-115A-EAA8-41EECC29E9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939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20"/>
    </mc:Choice>
    <mc:Fallback xmlns="">
      <p:transition spd="slow" advTm="99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F443C982-FFE1-98A5-1990-18B7B69969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3DAA2E-9932-9DD0-FD9A-A8122A267FE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4AB590-54D1-5CE3-5EE4-DB369BA0D1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5564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5"/>
    </mc:Choice>
    <mc:Fallback xmlns="">
      <p:transition spd="slow" advTm="101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03A0C208-96C2-70C1-CE97-21C8CE3F37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40518E-C6CF-6818-E676-2F584DC4933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B67AB1-47F9-8240-C74C-F44E041C81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40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9"/>
    </mc:Choice>
    <mc:Fallback xmlns="">
      <p:transition spd="slow" advTm="10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E43FFC83-9DE8-74D4-6AB6-89827F42C0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73C1B9-E01A-8122-6E93-95A4C6F8D8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9C289D1-FD52-20B7-2096-52546A4C86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7974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6"/>
    </mc:Choice>
    <mc:Fallback xmlns="">
      <p:transition spd="slow" advTm="95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519EC4B0-F735-78E5-3C48-E829310031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D2D1FE-1A6C-060D-1B9D-137DFE7AD9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9AF503-8134-0FEE-2380-76107903D8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5983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9"/>
    </mc:Choice>
    <mc:Fallback xmlns="">
      <p:transition spd="slow" advTm="98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A4FB0ADB-BB54-728B-C815-85899F50B4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2567B4-58AD-DB03-05F1-00C4445839E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6AAC79-1DA2-EAD9-F203-39FA7C741B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2745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3"/>
    </mc:Choice>
    <mc:Fallback xmlns="">
      <p:transition spd="slow" advTm="9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F88C7CDC-9605-1BDC-72E7-F95691E89C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46A914-D2FC-EF6E-CA47-227EC1B2250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60193C-F0BD-F98A-7B3A-359BD2B886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488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97"/>
    </mc:Choice>
    <mc:Fallback xmlns="">
      <p:transition spd="slow" advTm="123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4E3CF950-6EEF-3645-175F-E510394CBA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1122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5385F190-8F41-C3C6-B0CC-9190EC4B6A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1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3D0A0EF-66DF-9BF8-0158-A9AC91F000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95151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612B7340-7B94-55BA-0810-D6A05CDCF6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93796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5E44F947-DF08-7E2A-6EED-A67B76BFB9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775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0B1F5EA6-092C-2271-D5B5-9018EDE904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70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1AE4A2A8-9814-57A7-2C4E-6070CD670E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836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E847E06-DC43-E747-5EA7-761D856467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79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B3AAAFAF-13EB-872E-EF62-80BD384FE9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74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D0ECA3B3-9364-0F32-1C80-7B543B61FC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709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6768AFD7-6A99-50E0-0C77-CAB9A81EB2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92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80948F04-802D-65A8-A9AC-557844F11F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355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personne, capture d’écran&#10;&#10;Description générée automatiquement">
            <a:extLst>
              <a:ext uri="{FF2B5EF4-FFF2-40B4-BE49-F238E27FC236}">
                <a16:creationId xmlns:a16="http://schemas.microsoft.com/office/drawing/2014/main" id="{625B9FC8-1EED-F82B-DE03-65F7E408FD6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65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EB2D067B-C2CD-8BA5-33F7-30812A1057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77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A1790365-2003-6A1A-2017-CF7DACC8F2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559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DB145757-0EC4-D18A-73C5-7E8A682CCF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47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AF9862CE-94C3-1F6D-536D-20988FE8EE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662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AF3F72C4-1489-7D23-E4B3-6EA6626829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4997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7F9B9FAF-C2D9-3343-9A7F-E5B60545A0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485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A211ADA-50D8-88A6-EC07-4EB55EB332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90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E0A8EBD6-5F41-C43E-71DE-1496479071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050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579023C8-F026-D87B-8E80-7F616AA541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126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7B7663B-4EDF-037A-0D56-79B5FD24D3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66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E0539494-1ECE-95D6-15E3-0A04320758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EDBB801-5AB9-FE08-D113-173732D2C8BD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4424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F49A3E7A-6075-DC29-42AC-7B098FD7E3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216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DEA969F-66AB-5899-60CD-398DB70952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555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F3FD0251-8925-6A69-995F-0838D9A6E7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689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E2DC95F2-67F9-69E1-F8D7-812B041009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3709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08B41163-B4BF-E6E7-2046-4AAD4A8AA6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336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0D72EC31-5A9F-7031-E588-274569CF1B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580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92D0B1B3-BEEC-C9E2-0EC0-FB99FF91CD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8776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BFCEC140-E9B9-9B38-EADF-5E38FC1907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8189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7E1CA2F6-5EA5-2BCE-4D0A-1248FD94F7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207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4D3E26F6-75B3-54A6-F096-8F3B8538AB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21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3CBFD8E5-3DF8-E72C-75D1-99EF8F20E9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541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F34FA347-28F7-A4FE-7C52-167B4E851D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4546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CD24D2BA-2E4B-8608-FAE0-BDC618FBF2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0677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84D7101F-580A-7E52-B72E-B5616D8372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1884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8E24AE4B-2335-7BBB-D4AE-BBDF434AAD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257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4B4B6EE2-7C73-1C6F-DA10-77252FA0D5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063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AA1F9297-A3D8-00C8-DD1E-86FA964847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340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96FD5ECC-E905-F90A-3601-48B6F724DB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3656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6B8A11A6-1EBE-25BE-8466-93473510B4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76A6AB8-4783-C7D4-F0D9-3A25FC2F1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8517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61DD8697-FBC3-FE76-ACAA-F5BCE889F1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13AAA5-5AE9-1BF6-47E7-EDA5ED0884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BBF8524-373C-76FA-5DCB-5B8B4ECCCB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1207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33"/>
    </mc:Choice>
    <mc:Fallback xmlns="">
      <p:transition spd="slow" advTm="8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472D31BB-C0BF-F629-8396-E82EB67FFE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FBDE60-9D0C-CB32-8A58-A6AD93A86A7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D90A2EB-BBE4-F323-80C2-AA5BCB5827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733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49"/>
    </mc:Choice>
    <mc:Fallback xmlns="">
      <p:transition spd="slow" advTm="87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8771A96-CA8F-EB3C-D187-E806AE8A5F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873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0195B270-A279-109A-831A-EDBB8C47E4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3F1DC7-E3BC-A331-356E-4D2492A672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219736B-8752-EBF6-4489-4FAB9CB89B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9066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80"/>
    </mc:Choice>
    <mc:Fallback xmlns="">
      <p:transition spd="slow" advTm="89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DC2D23C-F840-F7ED-DAC0-9C70ACC37D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D82679-C6A6-5D50-1A1D-EA0328C30D8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11A619B-5391-F00E-6385-1AB5128769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8071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9"/>
    </mc:Choice>
    <mc:Fallback xmlns="">
      <p:transition spd="slow" advTm="94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A445E3C4-0A4F-8DC9-98BA-E6FAE88396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1E9DFF-72AB-E87F-5C5A-BF79BF55D95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3A3DBC-52B7-2FA8-C7C3-14A6670258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7148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93"/>
    </mc:Choice>
    <mc:Fallback xmlns="">
      <p:transition spd="slow" advTm="8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CCCEEE8F-AF28-2551-F038-8FA9A31D0B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AE2097-685F-607A-7C52-FF2C2B3E55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D0195F-C2BC-7607-3D1D-AF7672B833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151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04"/>
    </mc:Choice>
    <mc:Fallback xmlns="">
      <p:transition spd="slow" advTm="96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B1F9AF81-D89F-361E-D7B9-467F4D153E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2C9830-3C49-5545-C4F5-E40451EF04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68D650-88E8-1844-15DC-33BB6E6D11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4891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8"/>
    </mc:Choice>
    <mc:Fallback xmlns="">
      <p:transition spd="slow" advTm="93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3E6AD3F4-A5E1-1F20-B649-C020ADAE98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A78F89-4AAD-9B99-C65E-635C6C1A82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B8BC94-78A1-DD29-F514-62008AAEB6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256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95"/>
    </mc:Choice>
    <mc:Fallback xmlns="">
      <p:transition spd="slow" advTm="8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2E5D1B5A-9A70-649C-76D2-7B21F3B48B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C173E74-77D2-DAAA-5C30-320767A7F8D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F3482F8-194B-562F-299F-DB4B237CEF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09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83"/>
    </mc:Choice>
    <mc:Fallback xmlns="">
      <p:transition spd="slow" advTm="90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636BCF5B-3DDC-01F6-C0B4-0220582139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75717E-F8E9-932D-DD8D-29100CBFA7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8EA9B7-300C-BEAC-9233-51DCEBCA0B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566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2"/>
    </mc:Choice>
    <mc:Fallback xmlns="">
      <p:transition spd="slow" advTm="100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AF754B77-89BF-DAA6-674F-22D8674952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62B398-447E-EA6B-4FD6-477922667D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F03D33-87A8-F4EA-715C-A02CB1EAE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474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6"/>
    </mc:Choice>
    <mc:Fallback xmlns="">
      <p:transition spd="slow" advTm="93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1FA46245-EDBF-C131-3A74-714BB0B033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DAE789-F450-C3FE-D884-F213C148D6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BD93DB-C36A-527A-35FD-9D4FC79188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843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3"/>
    </mc:Choice>
    <mc:Fallback xmlns="">
      <p:transition spd="slow" advTm="92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58DB83F4-FE82-2FA7-6917-707040F869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1652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DBC40E4E-84BA-2D81-3F8E-CC737D5CC2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34245C-B334-EAEC-31BB-7746FC2E67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0EAD07-EB85-EBBB-1633-4EA534A4E5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7614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9"/>
    </mc:Choice>
    <mc:Fallback xmlns="">
      <p:transition spd="slow" advTm="9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3075D2CE-46FA-A3C6-C1DA-DADE676728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DCEF7C-7794-883C-5636-3AC93781B5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140FE3-65C2-AB9C-A005-301CC2110A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4785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1"/>
    </mc:Choice>
    <mc:Fallback xmlns="">
      <p:transition spd="slow" advTm="9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ABF1E2CA-D1A9-1642-4241-A543FB213F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59D50F-2EBB-A2A9-2674-4B2AAC6D2C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9120865-97E6-7393-5B53-76F590D940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5138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47"/>
    </mc:Choice>
    <mc:Fallback xmlns="">
      <p:transition spd="slow" advTm="90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41EC2943-40EF-1D1E-FD6A-22F76DC0BF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252F5E-E27F-04ED-5192-56F47CE8A0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C445B3-E1CE-B8E7-F678-01EF801D93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0509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23"/>
    </mc:Choice>
    <mc:Fallback xmlns="">
      <p:transition spd="slow" advTm="11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CED357AE-AF90-788F-7A9A-ABE1F0FCEB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6983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2C14EB75-57B2-5FDF-693E-6D696E100E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9775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80702111-6A7E-671C-63C4-7F7634A087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7069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9D23B0ED-CB8F-4594-F0D3-819E48262C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7870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1042D1AC-A75E-7C77-1386-E38B2DCD11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18633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DE519C07-1F26-639C-C96A-216E22AD7B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57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98063652-2415-918C-8E1B-3FB7B33E9C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1496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03DCAC2B-ACD2-9378-64A1-FD52D08E19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1709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A957FFF2-2B35-F2B5-2C7C-E9D2F3D413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108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C453DB84-CE12-32AC-7E85-FFB385D082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5066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C8AEC4A7-3103-82AD-95C6-C7100537CC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2209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566EA72B-FE1A-2E72-80EE-FFABDF0614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2433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6AE2E019-1EDA-5794-24D9-DD25BFC117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5774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7734CA26-C4FA-B9F1-6336-BE2D5FF9D5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80229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04F5ECB3-D7E2-9C84-16C4-BC058FC3AB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97575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8CFC44FD-98D6-FD91-A0B7-DF2E72C55A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5123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BE3E6E90-7E92-E1BF-ECFA-88713CE7E6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172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3EBC65E9-81F7-85E1-2F52-FA8EDBB73A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5578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B01B9D1B-C8ED-7EF5-F9A0-66B6BE9A19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288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A75D8930-9E04-23EA-A6FA-E6584F3EB7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2859C10-D27A-0CF8-7478-45E1E80A3B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39094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2E0AA20C-BFA5-1162-5EF9-C9C8F3221E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52988B-B01D-BD79-C6C9-E9A0F9580A7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29140B5-7819-75A6-DDE5-C5DB6D811E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4151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43"/>
    </mc:Choice>
    <mc:Fallback xmlns="">
      <p:transition spd="slow" advTm="83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3089955E-1054-9910-32BF-9108B7D2EF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FFE3DB-6CC8-964A-97C7-D149D4CA219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2407A3E-3F72-708E-8017-7A227BF5E4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0738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9"/>
    </mc:Choice>
    <mc:Fallback xmlns="">
      <p:transition spd="slow" advTm="88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4898F488-9105-22BF-D528-00C9AE77CE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C6B0E2-70D6-B71B-381E-67F8E20687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BC9720-7E3F-0F4B-BF46-3908020A63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1073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07"/>
    </mc:Choice>
    <mc:Fallback xmlns="">
      <p:transition spd="slow" advTm="8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BCD4F401-85CC-7324-9E72-FE9D143D32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C62F95-0005-8C45-B482-7F383285F0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D3DEE07-AFB9-94E8-8016-CA50FE5086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082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6"/>
    </mc:Choice>
    <mc:Fallback xmlns="">
      <p:transition spd="slow" advTm="9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DCB687C6-1B53-FEF7-4E17-026EA3839C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1368BD-5CFB-5354-7225-ACE50F9A0A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5ED0FB-67B6-42B6-36EB-38818F9334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267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1"/>
    </mc:Choice>
    <mc:Fallback xmlns="">
      <p:transition spd="slow" advTm="9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E0810809-CC3E-AE2F-FB24-99174AB6A2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7383B7-67D6-3DA4-912B-2BE8B6DAF3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3B73BF-6B02-46C8-EC91-62E9B92254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5930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15"/>
    </mc:Choice>
    <mc:Fallback xmlns="">
      <p:transition spd="slow" advTm="9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A267F91C-318E-F28B-6F71-870B3F13E8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81900E-0D8D-AADB-9A4E-8C7B1928A9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FFCEF6-54F1-6D48-EC22-F0704BA298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5752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3"/>
    </mc:Choice>
    <mc:Fallback xmlns="">
      <p:transition spd="slow" advTm="90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234518D8-E62B-A623-CD39-93FD9B080A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619912-8E61-9260-D6CC-30E3A5A2E13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F6B319F-7612-0EA9-8977-8C0FF6FB57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4705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43"/>
    </mc:Choice>
    <mc:Fallback xmlns="">
      <p:transition spd="slow" advTm="96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0C51BFE3-E696-395C-D698-F42562A05D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99905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6B73BFBE-7538-D4EF-5E18-E9B942BA75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D57CB66-9D88-0B18-43A6-9E8959C95A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C25FEC9-F1EE-48FE-6E9E-47F42464AB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6964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9"/>
    </mc:Choice>
    <mc:Fallback xmlns="">
      <p:transition spd="slow" advTm="97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AF92B57C-1E29-B8CD-51AC-93F7DA0E1D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D616EF-439B-CB37-B9BA-6E8EE44BA1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C5C6A6-FF8E-1653-5084-7092A2EF98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813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8"/>
    </mc:Choice>
    <mc:Fallback xmlns="">
      <p:transition spd="slow" advTm="93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FE70B340-BFCB-C503-745F-5CECC3F258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0C1B1C-3D90-A60A-AFA6-A28E273132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2A44595-AC19-593C-1B0E-D5B904F224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996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50"/>
    </mc:Choice>
    <mc:Fallback xmlns="">
      <p:transition spd="slow" advTm="86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207F3D87-6E19-3AD4-47EC-E5593086A6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F53C34-E21E-8188-344F-17B5E36162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06F713-0A82-78B5-5E76-511C6DFBCF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5316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74"/>
    </mc:Choice>
    <mc:Fallback xmlns="">
      <p:transition spd="slow" advTm="95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9BDB2718-E16E-A23F-6A24-05C9059489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FD6548-BAA3-ABC8-6161-F8F2354BC2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5480BC-E2D7-142A-52BF-05327B7B4B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4999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82"/>
    </mc:Choice>
    <mc:Fallback xmlns="">
      <p:transition spd="slow" advTm="8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DBAF5F86-FE9E-C122-961F-A5D37330B9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7F4E4A-24FF-C76E-5682-7860948C8DC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9F7E03-B66C-F170-154A-D3E9E13DB7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2124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15"/>
    </mc:Choice>
    <mc:Fallback xmlns="">
      <p:transition spd="slow" advTm="102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97B3B335-0478-4193-387A-B176048AEF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124F2F-6B2D-5B36-647E-02CDD084D8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79335C-06D6-3B36-2A01-077F68C4C5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415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43"/>
    </mc:Choice>
    <mc:Fallback xmlns="">
      <p:transition spd="slow" advTm="90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AC86AF3F-8C41-BF9A-6F58-C6B00AA4D9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F30BBF-8AAE-AF30-C52B-6CAD031DF00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2292DD-DAFA-2E1B-198C-AE74224071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651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72"/>
    </mc:Choice>
    <mc:Fallback xmlns="">
      <p:transition spd="slow" advTm="137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271EB0A1-B183-4743-9420-79232651A7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700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09A8F695-9784-5ED1-E5D8-AE992EE870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050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72D3A7-9805-4252-B10E-0B169B6E8AF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87E705-C14A-4CDC-B714-D828B2E05242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B24E4569-7633-412B-A962-31C7E39D6F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28</Words>
  <Application>Microsoft Office PowerPoint</Application>
  <PresentationFormat>Affichage à l'écran (4:3)</PresentationFormat>
  <Paragraphs>5</Paragraphs>
  <Slides>121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121</vt:i4>
      </vt:variant>
    </vt:vector>
  </HeadingPairs>
  <TitlesOfParts>
    <vt:vector size="126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2024-01-07T07:12:33Z</dcterms:created>
  <dcterms:modified xsi:type="dcterms:W3CDTF">2024-05-15T12:30:08Z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