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394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  <p:sldId id="323" r:id="rId72"/>
    <p:sldId id="324" r:id="rId73"/>
    <p:sldId id="325" r:id="rId74"/>
    <p:sldId id="326" r:id="rId75"/>
    <p:sldId id="327" r:id="rId76"/>
    <p:sldId id="328" r:id="rId77"/>
    <p:sldId id="329" r:id="rId78"/>
    <p:sldId id="330" r:id="rId79"/>
    <p:sldId id="331" r:id="rId80"/>
    <p:sldId id="332" r:id="rId81"/>
    <p:sldId id="333" r:id="rId82"/>
    <p:sldId id="334" r:id="rId83"/>
    <p:sldId id="335" r:id="rId84"/>
    <p:sldId id="336" r:id="rId85"/>
    <p:sldId id="337" r:id="rId86"/>
    <p:sldId id="338" r:id="rId87"/>
    <p:sldId id="339" r:id="rId88"/>
    <p:sldId id="340" r:id="rId89"/>
    <p:sldId id="341" r:id="rId90"/>
    <p:sldId id="342" r:id="rId91"/>
    <p:sldId id="343" r:id="rId92"/>
    <p:sldId id="344" r:id="rId93"/>
    <p:sldId id="345" r:id="rId94"/>
    <p:sldId id="346" r:id="rId95"/>
    <p:sldId id="347" r:id="rId96"/>
    <p:sldId id="348" r:id="rId97"/>
    <p:sldId id="349" r:id="rId98"/>
    <p:sldId id="350" r:id="rId99"/>
    <p:sldId id="351" r:id="rId100"/>
    <p:sldId id="352" r:id="rId101"/>
    <p:sldId id="353" r:id="rId102"/>
    <p:sldId id="354" r:id="rId103"/>
    <p:sldId id="355" r:id="rId104"/>
    <p:sldId id="356" r:id="rId105"/>
    <p:sldId id="357" r:id="rId106"/>
    <p:sldId id="358" r:id="rId107"/>
    <p:sldId id="359" r:id="rId108"/>
    <p:sldId id="360" r:id="rId109"/>
    <p:sldId id="361" r:id="rId110"/>
    <p:sldId id="362" r:id="rId111"/>
    <p:sldId id="363" r:id="rId112"/>
    <p:sldId id="364" r:id="rId113"/>
    <p:sldId id="365" r:id="rId114"/>
    <p:sldId id="366" r:id="rId115"/>
    <p:sldId id="367" r:id="rId116"/>
    <p:sldId id="368" r:id="rId117"/>
    <p:sldId id="369" r:id="rId118"/>
    <p:sldId id="370" r:id="rId119"/>
    <p:sldId id="371" r:id="rId120"/>
    <p:sldId id="372" r:id="rId121"/>
    <p:sldId id="373" r:id="rId122"/>
    <p:sldId id="374" r:id="rId123"/>
    <p:sldId id="375" r:id="rId124"/>
    <p:sldId id="376" r:id="rId125"/>
    <p:sldId id="377" r:id="rId126"/>
    <p:sldId id="378" r:id="rId127"/>
    <p:sldId id="379" r:id="rId128"/>
    <p:sldId id="380" r:id="rId129"/>
    <p:sldId id="381" r:id="rId130"/>
    <p:sldId id="382" r:id="rId131"/>
    <p:sldId id="383" r:id="rId132"/>
    <p:sldId id="384" r:id="rId133"/>
    <p:sldId id="385" r:id="rId134"/>
    <p:sldId id="386" r:id="rId135"/>
    <p:sldId id="387" r:id="rId136"/>
    <p:sldId id="388" r:id="rId137"/>
    <p:sldId id="389" r:id="rId138"/>
    <p:sldId id="390" r:id="rId139"/>
    <p:sldId id="391" r:id="rId140"/>
    <p:sldId id="392" r:id="rId141"/>
    <p:sldId id="393" r:id="rId142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73354EE-293D-4558-8C5A-FD374ED36F9B}" v="3" dt="2024-05-15T12:32:34.9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38" Type="http://schemas.openxmlformats.org/officeDocument/2006/relationships/slide" Target="slides/slide134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28" Type="http://schemas.openxmlformats.org/officeDocument/2006/relationships/slide" Target="slides/slide124.xml"/><Relationship Id="rId144" Type="http://schemas.openxmlformats.org/officeDocument/2006/relationships/viewProps" Target="viewProps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18" Type="http://schemas.openxmlformats.org/officeDocument/2006/relationships/slide" Target="slides/slide114.xml"/><Relationship Id="rId134" Type="http://schemas.openxmlformats.org/officeDocument/2006/relationships/slide" Target="slides/slide130.xml"/><Relationship Id="rId139" Type="http://schemas.openxmlformats.org/officeDocument/2006/relationships/slide" Target="slides/slide13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16" Type="http://schemas.openxmlformats.org/officeDocument/2006/relationships/slide" Target="slides/slide112.xml"/><Relationship Id="rId124" Type="http://schemas.openxmlformats.org/officeDocument/2006/relationships/slide" Target="slides/slide120.xml"/><Relationship Id="rId129" Type="http://schemas.openxmlformats.org/officeDocument/2006/relationships/slide" Target="slides/slide125.xml"/><Relationship Id="rId137" Type="http://schemas.openxmlformats.org/officeDocument/2006/relationships/slide" Target="slides/slide13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40" Type="http://schemas.openxmlformats.org/officeDocument/2006/relationships/slide" Target="slides/slide136.xml"/><Relationship Id="rId145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30" Type="http://schemas.openxmlformats.org/officeDocument/2006/relationships/slide" Target="slides/slide126.xml"/><Relationship Id="rId135" Type="http://schemas.openxmlformats.org/officeDocument/2006/relationships/slide" Target="slides/slide131.xml"/><Relationship Id="rId143" Type="http://schemas.openxmlformats.org/officeDocument/2006/relationships/presProps" Target="presProps.xml"/><Relationship Id="rId148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141" Type="http://schemas.openxmlformats.org/officeDocument/2006/relationships/slide" Target="slides/slide137.xml"/><Relationship Id="rId146" Type="http://schemas.openxmlformats.org/officeDocument/2006/relationships/tableStyles" Target="tableStyle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slide" Target="slides/slide127.xml"/><Relationship Id="rId136" Type="http://schemas.openxmlformats.org/officeDocument/2006/relationships/slide" Target="slides/slide132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microsoft.com/office/2016/11/relationships/changesInfo" Target="changesInfos/changesInfo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773354EE-293D-4558-8C5A-FD374ED36F9B}"/>
    <pc:docChg chg="modSld">
      <pc:chgData name="BELLEMIN SANDRA" userId="5fe4e071-d3f4-40df-970f-ee8fcf898346" providerId="ADAL" clId="{773354EE-293D-4558-8C5A-FD374ED36F9B}" dt="2024-05-15T12:32:34.954" v="2"/>
      <pc:docMkLst>
        <pc:docMk/>
      </pc:docMkLst>
      <pc:sldChg chg="modSp">
        <pc:chgData name="BELLEMIN SANDRA" userId="5fe4e071-d3f4-40df-970f-ee8fcf898346" providerId="ADAL" clId="{773354EE-293D-4558-8C5A-FD374ED36F9B}" dt="2024-05-15T12:31:52.889" v="0"/>
        <pc:sldMkLst>
          <pc:docMk/>
          <pc:sldMk cId="443351109" sldId="314"/>
        </pc:sldMkLst>
        <pc:picChg chg="mod">
          <ac:chgData name="BELLEMIN SANDRA" userId="5fe4e071-d3f4-40df-970f-ee8fcf898346" providerId="ADAL" clId="{773354EE-293D-4558-8C5A-FD374ED36F9B}" dt="2024-05-15T12:31:52.889" v="0"/>
          <ac:picMkLst>
            <pc:docMk/>
            <pc:sldMk cId="443351109" sldId="314"/>
            <ac:picMk id="2" creationId="{DBB2BF95-3B9C-B3DB-FE4C-9F008CA39231}"/>
          </ac:picMkLst>
        </pc:picChg>
      </pc:sldChg>
      <pc:sldChg chg="modSp">
        <pc:chgData name="BELLEMIN SANDRA" userId="5fe4e071-d3f4-40df-970f-ee8fcf898346" providerId="ADAL" clId="{773354EE-293D-4558-8C5A-FD374ED36F9B}" dt="2024-05-15T12:32:17.560" v="1"/>
        <pc:sldMkLst>
          <pc:docMk/>
          <pc:sldMk cId="3381859579" sldId="353"/>
        </pc:sldMkLst>
        <pc:picChg chg="mod">
          <ac:chgData name="BELLEMIN SANDRA" userId="5fe4e071-d3f4-40df-970f-ee8fcf898346" providerId="ADAL" clId="{773354EE-293D-4558-8C5A-FD374ED36F9B}" dt="2024-05-15T12:32:17.560" v="1"/>
          <ac:picMkLst>
            <pc:docMk/>
            <pc:sldMk cId="3381859579" sldId="353"/>
            <ac:picMk id="2" creationId="{2DAF9A88-848C-D26E-36C0-DDE34F6377E9}"/>
          </ac:picMkLst>
        </pc:picChg>
      </pc:sldChg>
      <pc:sldChg chg="modSp">
        <pc:chgData name="BELLEMIN SANDRA" userId="5fe4e071-d3f4-40df-970f-ee8fcf898346" providerId="ADAL" clId="{773354EE-293D-4558-8C5A-FD374ED36F9B}" dt="2024-05-15T12:32:34.954" v="2"/>
        <pc:sldMkLst>
          <pc:docMk/>
          <pc:sldMk cId="3735111718" sldId="373"/>
        </pc:sldMkLst>
        <pc:picChg chg="mod">
          <ac:chgData name="BELLEMIN SANDRA" userId="5fe4e071-d3f4-40df-970f-ee8fcf898346" providerId="ADAL" clId="{773354EE-293D-4558-8C5A-FD374ED36F9B}" dt="2024-05-15T12:32:34.954" v="2"/>
          <ac:picMkLst>
            <pc:docMk/>
            <pc:sldMk cId="3735111718" sldId="373"/>
            <ac:picMk id="2" creationId="{0CEBDCC1-30EE-F1CB-A59E-AFDFA76CD1C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2CD28-F7C5-4016-B54B-841F839B34C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F6FD5-E797-4CD5-807E-8AB9555898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3404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2CD28-F7C5-4016-B54B-841F839B34C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F6FD5-E797-4CD5-807E-8AB9555898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640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2CD28-F7C5-4016-B54B-841F839B34C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F6FD5-E797-4CD5-807E-8AB9555898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8581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2CD28-F7C5-4016-B54B-841F839B34C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F6FD5-E797-4CD5-807E-8AB9555898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1840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2CD28-F7C5-4016-B54B-841F839B34C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F6FD5-E797-4CD5-807E-8AB9555898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10366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2CD28-F7C5-4016-B54B-841F839B34C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F6FD5-E797-4CD5-807E-8AB9555898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7731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2CD28-F7C5-4016-B54B-841F839B34C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F6FD5-E797-4CD5-807E-8AB9555898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5018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2CD28-F7C5-4016-B54B-841F839B34C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F6FD5-E797-4CD5-807E-8AB9555898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1300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2CD28-F7C5-4016-B54B-841F839B34C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F6FD5-E797-4CD5-807E-8AB9555898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55472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2CD28-F7C5-4016-B54B-841F839B34C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F6FD5-E797-4CD5-807E-8AB9555898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5359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2CD28-F7C5-4016-B54B-841F839B34C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F6FD5-E797-4CD5-807E-8AB9555898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5960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2CD28-F7C5-4016-B54B-841F839B34C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EF6FD5-E797-4CD5-807E-8AB9555898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0054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44.png"/><Relationship Id="rId4" Type="http://schemas.openxmlformats.org/officeDocument/2006/relationships/image" Target="../media/image64.JP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44.png"/><Relationship Id="rId4" Type="http://schemas.openxmlformats.org/officeDocument/2006/relationships/image" Target="../media/image65.JP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44.png"/><Relationship Id="rId4" Type="http://schemas.openxmlformats.org/officeDocument/2006/relationships/image" Target="../media/image66.JP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44.png"/><Relationship Id="rId4" Type="http://schemas.openxmlformats.org/officeDocument/2006/relationships/image" Target="../media/image67.JP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44.png"/><Relationship Id="rId4" Type="http://schemas.openxmlformats.org/officeDocument/2006/relationships/image" Target="../media/image68.JP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44.png"/><Relationship Id="rId4" Type="http://schemas.openxmlformats.org/officeDocument/2006/relationships/image" Target="../media/image69.JP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44.png"/><Relationship Id="rId4" Type="http://schemas.openxmlformats.org/officeDocument/2006/relationships/image" Target="../media/image70.JP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44.png"/><Relationship Id="rId4" Type="http://schemas.openxmlformats.org/officeDocument/2006/relationships/image" Target="../media/image71.JP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44.png"/><Relationship Id="rId4" Type="http://schemas.openxmlformats.org/officeDocument/2006/relationships/image" Target="../media/image72.JP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44.png"/><Relationship Id="rId4" Type="http://schemas.openxmlformats.org/officeDocument/2006/relationships/image" Target="../media/image73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44.png"/><Relationship Id="rId4" Type="http://schemas.openxmlformats.org/officeDocument/2006/relationships/image" Target="../media/image74.JP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44.png"/><Relationship Id="rId4" Type="http://schemas.openxmlformats.org/officeDocument/2006/relationships/image" Target="../media/image75.JP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44.png"/><Relationship Id="rId4" Type="http://schemas.openxmlformats.org/officeDocument/2006/relationships/image" Target="../media/image76.JP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44.png"/><Relationship Id="rId4" Type="http://schemas.openxmlformats.org/officeDocument/2006/relationships/image" Target="../media/image77.JP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44.png"/><Relationship Id="rId4" Type="http://schemas.openxmlformats.org/officeDocument/2006/relationships/image" Target="../media/image78.JPG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22-Video_jour4.mp4" TargetMode="External"/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44.png"/><Relationship Id="rId4" Type="http://schemas.openxmlformats.org/officeDocument/2006/relationships/image" Target="../media/image82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44.png"/><Relationship Id="rId4" Type="http://schemas.openxmlformats.org/officeDocument/2006/relationships/image" Target="../media/image83.JP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44.png"/><Relationship Id="rId4" Type="http://schemas.openxmlformats.org/officeDocument/2006/relationships/image" Target="../media/image84.JP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44.png"/><Relationship Id="rId4" Type="http://schemas.openxmlformats.org/officeDocument/2006/relationships/image" Target="../media/image85.JP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44.png"/><Relationship Id="rId4" Type="http://schemas.openxmlformats.org/officeDocument/2006/relationships/image" Target="../media/image86.JP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44.png"/><Relationship Id="rId4" Type="http://schemas.openxmlformats.org/officeDocument/2006/relationships/image" Target="../media/image87.JP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44.png"/><Relationship Id="rId4" Type="http://schemas.openxmlformats.org/officeDocument/2006/relationships/image" Target="../media/image88.JP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44.png"/><Relationship Id="rId4" Type="http://schemas.openxmlformats.org/officeDocument/2006/relationships/image" Target="../media/image89.JP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44.png"/><Relationship Id="rId4" Type="http://schemas.openxmlformats.org/officeDocument/2006/relationships/image" Target="../media/image90.JP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44.png"/><Relationship Id="rId4" Type="http://schemas.openxmlformats.org/officeDocument/2006/relationships/image" Target="../media/image91.JP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44.png"/><Relationship Id="rId4" Type="http://schemas.openxmlformats.org/officeDocument/2006/relationships/image" Target="../media/image92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44.png"/><Relationship Id="rId4" Type="http://schemas.openxmlformats.org/officeDocument/2006/relationships/image" Target="../media/image93.JP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44.png"/><Relationship Id="rId4" Type="http://schemas.openxmlformats.org/officeDocument/2006/relationships/image" Target="../media/image94.JP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44.png"/><Relationship Id="rId4" Type="http://schemas.openxmlformats.org/officeDocument/2006/relationships/image" Target="../media/image95.JP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44.png"/><Relationship Id="rId4" Type="http://schemas.openxmlformats.org/officeDocument/2006/relationships/image" Target="../media/image96.JP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44.png"/><Relationship Id="rId4" Type="http://schemas.openxmlformats.org/officeDocument/2006/relationships/image" Target="../media/image97.JPG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36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17.xml"/><Relationship Id="rId5" Type="http://schemas.openxmlformats.org/officeDocument/2006/relationships/slide" Target="slide78.xml"/><Relationship Id="rId4" Type="http://schemas.openxmlformats.org/officeDocument/2006/relationships/slide" Target="slide3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22-Video_jour2.mp4" TargetMode="External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44.png"/><Relationship Id="rId4" Type="http://schemas.openxmlformats.org/officeDocument/2006/relationships/image" Target="../media/image43.JP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44.png"/><Relationship Id="rId4" Type="http://schemas.openxmlformats.org/officeDocument/2006/relationships/image" Target="../media/image45.JP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44.png"/><Relationship Id="rId4" Type="http://schemas.openxmlformats.org/officeDocument/2006/relationships/image" Target="../media/image46.JP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44.png"/><Relationship Id="rId4" Type="http://schemas.openxmlformats.org/officeDocument/2006/relationships/image" Target="../media/image47.JP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44.png"/><Relationship Id="rId4" Type="http://schemas.openxmlformats.org/officeDocument/2006/relationships/image" Target="../media/image48.JP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44.png"/><Relationship Id="rId4" Type="http://schemas.openxmlformats.org/officeDocument/2006/relationships/image" Target="../media/image49.JP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44.png"/><Relationship Id="rId4" Type="http://schemas.openxmlformats.org/officeDocument/2006/relationships/image" Target="../media/image50.JP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44.png"/><Relationship Id="rId4" Type="http://schemas.openxmlformats.org/officeDocument/2006/relationships/image" Target="../media/image51.JP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44.png"/><Relationship Id="rId4" Type="http://schemas.openxmlformats.org/officeDocument/2006/relationships/image" Target="../media/image52.JP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44.png"/><Relationship Id="rId4" Type="http://schemas.openxmlformats.org/officeDocument/2006/relationships/image" Target="../media/image53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44.png"/><Relationship Id="rId4" Type="http://schemas.openxmlformats.org/officeDocument/2006/relationships/image" Target="../media/image54.JP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44.png"/><Relationship Id="rId4" Type="http://schemas.openxmlformats.org/officeDocument/2006/relationships/image" Target="../media/image55.JP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44.png"/><Relationship Id="rId4" Type="http://schemas.openxmlformats.org/officeDocument/2006/relationships/image" Target="../media/image56.JP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44.png"/><Relationship Id="rId4" Type="http://schemas.openxmlformats.org/officeDocument/2006/relationships/image" Target="../media/image57.JP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44.png"/><Relationship Id="rId4" Type="http://schemas.openxmlformats.org/officeDocument/2006/relationships/image" Target="../media/image58.JP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44.png"/><Relationship Id="rId4" Type="http://schemas.openxmlformats.org/officeDocument/2006/relationships/image" Target="../media/image59.JP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22-Video_jour3.mp4" TargetMode="External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44.png"/><Relationship Id="rId4" Type="http://schemas.openxmlformats.org/officeDocument/2006/relationships/image" Target="../media/image6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B514C1BD-2697-175F-184B-E863BC93E0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2864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F7B6872C-1D7D-F19D-1AFB-1A729FE991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988352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D2CB27C3-9F51-11DD-8EDB-C02EF55EB6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ED77CB4-604E-017A-E047-7BC4A2C712C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A80A74A-BF4F-F29B-77E1-C0F861E6B0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00350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43"/>
    </mc:Choice>
    <mc:Fallback xmlns="">
      <p:transition spd="slow" advTm="86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C114E4F7-7038-AFA2-D1B5-61EDF7D4C5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E37C356-9710-D2F2-F1CA-4BCB26BC651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7E94FEE-AE9B-3648-B61B-8843A28D52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6288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93"/>
    </mc:Choice>
    <mc:Fallback xmlns="">
      <p:transition spd="slow" advTm="89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2530CF9D-D097-9BA0-48DB-EFECB5F3E0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2948D81-2575-D9C9-2B37-2494DBEE90E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E35DFEB-BC7E-85C0-81CA-E6094D093B2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98688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07"/>
    </mc:Choice>
    <mc:Fallback xmlns="">
      <p:transition spd="slow" advTm="90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72BDB433-C81C-3CF0-BC64-BDDF12B40B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E6D6569-4005-5578-96F1-D013843016C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F6646FC-5E82-C0C1-EFA3-D1747ED3835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2699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94"/>
    </mc:Choice>
    <mc:Fallback xmlns="">
      <p:transition spd="slow" advTm="93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2AC683D9-2E91-DD5F-DFFD-412C8D511A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FAF1EA7-35F3-9B66-AE0F-BCBFAECF505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D979E23-32D4-83F8-C6D3-067DF994F13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43660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13"/>
    </mc:Choice>
    <mc:Fallback xmlns="">
      <p:transition spd="slow" advTm="87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4ED5237F-607E-AC22-D9C0-F1DB397BE2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FC543F2-0422-5C84-5EE7-B22E5888484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82454CA-5E8D-2B56-7EEA-50504973E9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68848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15"/>
    </mc:Choice>
    <mc:Fallback xmlns="">
      <p:transition spd="slow" advTm="100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51D4CA51-B103-C7FA-1323-893631795D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3597AE-85DD-E9E2-DAB0-A7ED53FBBC6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B715DF4-DB5D-1CCF-DE1B-974B1A0651E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74157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04"/>
    </mc:Choice>
    <mc:Fallback xmlns="">
      <p:transition spd="slow" advTm="98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FF05E7C4-3EAB-FF06-FC2E-B4376B1D27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0767FF3-85AE-935E-281D-931D896F0F8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7147A16-A408-BF65-A1A3-B2A2CB1242C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12931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15"/>
    </mc:Choice>
    <mc:Fallback xmlns="">
      <p:transition spd="slow" advTm="95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C2EFD0EB-9295-B0E0-0F86-45E445065D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6B36619-5227-101A-EF64-3736B3DD0FD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7AC8F84-A184-DB8C-FE68-43DFA02183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3340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42"/>
    </mc:Choice>
    <mc:Fallback xmlns="">
      <p:transition spd="slow" advTm="104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A36990BD-5279-B71B-4670-D84D2E1144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A86E290-A9DE-30ED-751F-EFF81FF5638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0AB7253-1EF3-1D49-3F4F-098F0660719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52416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44"/>
    </mc:Choice>
    <mc:Fallback xmlns="">
      <p:transition spd="slow" advTm="101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40931DC0-6F24-EAD4-6C87-2676F799C9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903246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9030FC8F-47DF-6919-0826-02C90D9ED8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18BAEDE-62BF-E155-1B9E-5DB2E80651D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4A891A5-D3E7-B560-844D-0917FC5F10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40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61"/>
    </mc:Choice>
    <mc:Fallback xmlns="">
      <p:transition spd="slow" advTm="101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C761F232-5D32-AB14-FC13-04708FA25E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90DAA63-33B8-572A-94DA-B390C94D62F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C06F93F-F4DE-2008-DEB9-61A084AD27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55486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8"/>
    </mc:Choice>
    <mc:Fallback xmlns="">
      <p:transition spd="slow" advTm="100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631FC90F-4DFB-E15B-B53B-F52934BCA5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274F3A2-D00E-2240-927D-34A94041CF7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0C052FD-6058-39CE-2180-F086D6714E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1051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90"/>
    </mc:Choice>
    <mc:Fallback xmlns="">
      <p:transition spd="slow" advTm="90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720772AF-31A4-F871-C6E4-4EDDA630D6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5BC8180-A91E-1EFC-ABA5-897D5E1D080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19359FA-9D04-4A0D-49A4-2C9FDE2ED0F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5558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85"/>
    </mc:Choice>
    <mc:Fallback xmlns="">
      <p:transition spd="slow" advTm="98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083A88B3-7B33-6374-878A-9304234FD4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FE384E7-E0CC-BC81-DC6F-F70AF34770F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1DA2E82-442F-8573-162E-EDB34ABA48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76077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210"/>
    </mc:Choice>
    <mc:Fallback xmlns="">
      <p:transition spd="slow" advTm="142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21AD7025-6FB0-9566-8361-FA898B927A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373337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39255DC6-2654-4794-F018-65A62EA30C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945473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C3376A34-4F08-ACE1-BEC4-4EADD79535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788672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86DE0EB3-D27F-F228-6097-261BDBFFC3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0CEBDCC1-30EE-F1CB-A59E-AFDFA76CD1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111718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7FAEF527-F97C-40E0-B1C4-9FA3E9C87C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5623069-0D06-1124-C47A-8562B9C3B36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9CA53FC-3271-1CC8-4342-909529E12B0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7134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77"/>
    </mc:Choice>
    <mc:Fallback xmlns="">
      <p:transition spd="slow" advTm="86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659CE703-AE1F-967E-383A-BBC7E446A5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43763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E28E6679-485B-75D4-981C-A9684B2072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26B5916-CAF5-8822-1A2A-4A29E47FF61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90514E0-2E01-49C6-DBDC-3AD40DC726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93213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19"/>
    </mc:Choice>
    <mc:Fallback xmlns="">
      <p:transition spd="slow" advTm="89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93313B28-A733-C12B-5B81-6B7101B5E8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32AC841-5AAC-2534-CFEA-88D4EE99050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115EC35-8AA3-5ED5-6D80-41B7339D9A1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57590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18"/>
    </mc:Choice>
    <mc:Fallback xmlns="">
      <p:transition spd="slow" advTm="96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D1901C6D-17D8-5540-2B2A-273977B893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63FAA4B-E892-25DC-99B1-945E84C59B2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1FB13BA-BC34-DAD2-8AD4-74C66CD6FDB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42395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59"/>
    </mc:Choice>
    <mc:Fallback xmlns="">
      <p:transition spd="slow" advTm="93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383EA2FE-18C8-C365-374F-08A8D90D61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B63F88C-A1D6-85C1-6072-9004B8A3BC9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EB677EB-8731-06AB-6E14-70E34B99BA7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80259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86"/>
    </mc:Choice>
    <mc:Fallback xmlns="">
      <p:transition spd="slow" advTm="92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5BD81C14-6376-66E0-C6D6-2A95AAE7DA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691B6F2-6192-A4DD-30C7-522A5206732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69360E9-BD9D-3F5D-8623-37C8AEE1BF9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16076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58"/>
    </mc:Choice>
    <mc:Fallback xmlns="">
      <p:transition spd="slow" advTm="93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16BAE933-1A97-497B-7056-FE1F7A2953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12C9FDD-2BA1-BDE9-0DFE-669D8642358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67509FC-4E47-D71B-5E37-170EDE75CB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53495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29"/>
    </mc:Choice>
    <mc:Fallback xmlns="">
      <p:transition spd="slow" advTm="89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E69719BF-29D7-1A7A-B1B4-C34CA068ED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90F13B8-C250-FAB9-CC90-CD2953E23A7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177927D-C776-9C2E-4D08-65150A9B783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94349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62"/>
    </mc:Choice>
    <mc:Fallback xmlns="">
      <p:transition spd="slow" advTm="92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44E46499-A16B-E503-DD56-2F2E17DBFB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43D17B8-422C-EA48-0DC9-3DE8FD4684C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D564697-C0F9-2238-AC0A-2D835B50C0E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84023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57"/>
    </mc:Choice>
    <mc:Fallback xmlns="">
      <p:transition spd="slow" advTm="96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33765CC0-C25B-A8B7-11ED-EE616ECF35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42A4BA1-E802-AF71-90DF-0D8793C7A46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0FA908B-6D3A-BC87-325E-E5B9CD79653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0535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98"/>
    </mc:Choice>
    <mc:Fallback xmlns="">
      <p:transition spd="slow" advTm="96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048192D0-59DD-2F21-6C15-DCEFEAA717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73AB8C-AF8F-88A7-5DCB-E8F83DA9716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526A299-BDBD-D96D-AD95-83532542E2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72861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05"/>
    </mc:Choice>
    <mc:Fallback xmlns="">
      <p:transition spd="slow" advTm="99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605715EB-84B2-5A7F-74D2-66B7CD6A99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69787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58DDDD99-1058-7B38-0A38-D747F3BE38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DFD0ADC-D40E-CC95-F844-A79214F035A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0A9E332-2E8A-A887-0FC9-9585F987A4C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32603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0"/>
    </mc:Choice>
    <mc:Fallback xmlns="">
      <p:transition spd="slow" advTm="98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6EADFECF-6B3D-E18C-8307-BCB60095E2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7956FE0-32C7-4B19-FE22-A43342BF204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0DC0F47-3500-0940-1EF3-9061323A330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80950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45"/>
    </mc:Choice>
    <mc:Fallback xmlns="">
      <p:transition spd="slow" advTm="102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92800AE1-CDDF-4694-253A-30E7BF386A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9183235-A821-B227-4075-0292AD079E7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AC10938-8607-44F7-7E61-D459B4F740A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09248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22"/>
    </mc:Choice>
    <mc:Fallback xmlns="">
      <p:transition spd="slow" advTm="92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2">
            <a:extLst>
              <a:ext uri="{FF2B5EF4-FFF2-40B4-BE49-F238E27FC236}">
                <a16:creationId xmlns:a16="http://schemas.microsoft.com/office/drawing/2014/main" id="{A6F1040A-DC99-3C4B-CC56-74CDEE9ADC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51112AF-A9EB-37F5-7720-59F6215FD36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FC67B50-795B-A9F1-2D63-3D03F93252B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8788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99"/>
    </mc:Choice>
    <mc:Fallback xmlns="">
      <p:transition spd="slow" advTm="99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3">
            <a:extLst>
              <a:ext uri="{FF2B5EF4-FFF2-40B4-BE49-F238E27FC236}">
                <a16:creationId xmlns:a16="http://schemas.microsoft.com/office/drawing/2014/main" id="{E90A1CD5-17AD-82F4-A67D-839E4CE3830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572F0D8-7C50-B905-FA9A-1CC026F4594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8" name="Audio 17">
            <a:hlinkClick r:id="" action="ppaction://media"/>
            <a:extLst>
              <a:ext uri="{FF2B5EF4-FFF2-40B4-BE49-F238E27FC236}">
                <a16:creationId xmlns:a16="http://schemas.microsoft.com/office/drawing/2014/main" id="{263516A0-C4CB-CB56-6FA3-8184A2976E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29772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338"/>
    </mc:Choice>
    <mc:Fallback xmlns="">
      <p:transition spd="slow" advTm="133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4">
            <a:extLst>
              <a:ext uri="{FF2B5EF4-FFF2-40B4-BE49-F238E27FC236}">
                <a16:creationId xmlns:a16="http://schemas.microsoft.com/office/drawing/2014/main" id="{42903B09-F2D4-2AC0-5550-7151C7A687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355520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5">
            <a:extLst>
              <a:ext uri="{FF2B5EF4-FFF2-40B4-BE49-F238E27FC236}">
                <a16:creationId xmlns:a16="http://schemas.microsoft.com/office/drawing/2014/main" id="{64B440E1-1BA6-48DA-15DF-DE12692D1E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294832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6">
            <a:extLst>
              <a:ext uri="{FF2B5EF4-FFF2-40B4-BE49-F238E27FC236}">
                <a16:creationId xmlns:a16="http://schemas.microsoft.com/office/drawing/2014/main" id="{543A6412-740B-9DCE-0353-BB2B1145AB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88052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7">
            <a:extLst>
              <a:ext uri="{FF2B5EF4-FFF2-40B4-BE49-F238E27FC236}">
                <a16:creationId xmlns:a16="http://schemas.microsoft.com/office/drawing/2014/main" id="{76F5BCB9-0168-75E9-1A89-C6333D9907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2300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EB80E7C5-C098-1F12-C7D2-C231045A39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283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C75F8D61-5C7B-E590-5400-C5B654C34E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706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DA8E5E06-FF05-2D6F-FBB4-39FC61FC4D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8798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2BEB1832-B110-B7FD-357D-950904B7D9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1842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C1538E06-51F3-1C1F-F78D-E865A8CE66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421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5CEBEDD2-112C-E655-6BB6-BFE518E763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8311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dessin humoristique, personne, capture d’écran&#10;&#10;Description générée automatiquement">
            <a:extLst>
              <a:ext uri="{FF2B5EF4-FFF2-40B4-BE49-F238E27FC236}">
                <a16:creationId xmlns:a16="http://schemas.microsoft.com/office/drawing/2014/main" id="{625B9FC8-1EED-F82B-DE03-65F7E408FD6A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3654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DA1E1701-D7D0-E0E8-7118-4817A2F20A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8173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FEBE1462-3D16-7EEF-A346-498AC8ECC9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0495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C93CC163-6928-F930-7CD1-66DDFC1695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3221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FE1E6BA0-5D1B-9CB3-693A-4E9BBB4B39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7111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61686A7F-DB9C-6428-0022-CA2A910D53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5331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ABCD4F7E-2328-69F3-A31E-C5263158AE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4613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BA867611-AB42-501E-8F6A-9F8C7332A4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2422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D6530834-C4C8-024B-EC83-314EA69676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1877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63E4BE04-DF57-89DD-4119-D8F5C01A69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3095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A3946C34-7A7E-6DA6-09B3-3E84078322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368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F80F7313-2EB4-4432-191B-0E30DC3541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657589AC-E0DC-717D-F1A9-5D2644F4F01F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8647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40F7D9ED-D24B-ECA1-1482-32F37F84BF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5487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BC738598-7BBA-7FEC-7D39-86619EF8EC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3331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9F2DE761-09E5-9F90-0A95-A6531A31B3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32484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1994FE2B-4667-1A6C-EBF6-2D5568E08C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52163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9ECDA660-2772-4D1F-5E83-E348E2193B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95571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C0C69629-5842-4CEF-374E-CEB72800A1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02123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EDB9C1D5-1386-B774-76BB-CEB88F23D4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81127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080624AB-F71B-50D2-415B-6FD1D2E51B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72939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6F6EB2E3-8263-76D4-3D97-D8E264C071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71286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22349E65-2BDF-6257-8556-ED3CE4DA3D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5341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041989DE-8A21-1763-0E1B-3A11D19060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3452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31E25B4B-B1E4-1E20-5C53-15BCA77BC2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61570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7A15A8D2-D50A-33F9-8A93-F5D838A766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97950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CFC393C3-BF6D-5FCA-0380-46E9CF49FC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50621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0FA452DC-E970-4B96-6BAE-F73F39DE13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15873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0931CFA3-90C6-8D01-980F-111A319602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17774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F24B91E6-E9D8-8ED8-D3ED-BAC15B155E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85071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60ACA733-A433-CD4D-9872-DAD3C51720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03670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1928BE8F-934A-8604-4CC9-CA73DBCEC9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81882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3D1C5617-7A5D-5561-D2DF-04E1B56A2B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65818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601D0218-6995-C199-5DA1-DA47DCDB2C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4658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EB2AAB55-E597-6541-E9BE-1EEF302F55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88542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7CB4485A-4D9E-EB7A-3F43-ACF824548F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72234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084E3B06-1883-0CCA-8BF6-7641780BE4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9776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715A8467-7F4F-971C-CC50-5ABD576CDB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53752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A7DF37EC-4717-5112-1E19-1A0E5E8B11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3319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AEB5FB22-6378-A8EF-D890-DAC126AE9F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12993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928AE1D1-0CD4-DE68-6A9C-B484357ECA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61778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09986CC7-002A-E581-125F-D309816F21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29962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BE06078D-3650-EFC7-BE1E-CF8E295C2E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83585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F245321A-7B08-6C2C-EC9A-4118057356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81469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BCF294DC-283D-0E40-7F0D-D65A5496C1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DBB2BF95-3B9C-B3DB-FE4C-9F008CA392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3511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F306A8A2-6F2D-E0A4-8DF3-B54B106AA8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17662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7927B63D-7EA2-D6D5-7CDA-B52182BA3E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EFD875C-BB52-F789-3A0B-3470D610A1A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7D3F6A5-52B3-1335-5159-473E6FAB01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836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76"/>
    </mc:Choice>
    <mc:Fallback xmlns="">
      <p:transition spd="slow" advTm="83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5BE02EC4-0AD3-D08C-99E9-BC49D83E55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F183492-9BE3-9CB1-9253-CF7E90A8D0B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C5B28AD-D51A-36AF-13C4-4976FB92DE5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17463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92"/>
    </mc:Choice>
    <mc:Fallback xmlns="">
      <p:transition spd="slow" advTm="87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B5535FEA-F61E-D855-9F52-572F16A32E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A563D23-CF0D-31BC-C0DD-7E3CB956A6B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02F56A4-F343-840B-38BA-985BBF33D1B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97151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98"/>
    </mc:Choice>
    <mc:Fallback xmlns="">
      <p:transition spd="slow" advTm="93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CD90D490-1CEE-CA1F-EFAB-B8DEC60E9C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7171947-6063-BBCC-CAC6-6134A16FA0A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AEB693E-CE60-7CE1-ADB1-1AB4C956566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86317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90"/>
    </mc:Choice>
    <mc:Fallback xmlns="">
      <p:transition spd="slow" advTm="85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9E925B20-70B4-41BD-1807-0A94A44106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ACBA531-FF52-E8F6-EFCF-9F739D9D6D5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EB6508E-4270-B30C-AE39-868B0B8BDD5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47197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60"/>
    </mc:Choice>
    <mc:Fallback xmlns="">
      <p:transition spd="slow" advTm="88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A86973CC-6293-123D-45AE-0DB89491C7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C950FE1-5FC2-F74D-2F3D-E666317AF6C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0204C2D-1B07-4153-298C-73A9541A48F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75785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05"/>
    </mc:Choice>
    <mc:Fallback xmlns="">
      <p:transition spd="slow" advTm="96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94EFD20C-3817-8DED-BA7C-95EA818EE7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303430E-8A02-A8F1-EF83-076F1051DED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FD88D42-3771-FFE0-7A17-BE0ADAAC2B0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4709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92"/>
    </mc:Choice>
    <mc:Fallback xmlns="">
      <p:transition spd="slow" advTm="95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82F9EA2C-D25A-AAB7-2B55-F28EF833C6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1E0EDA7-9A28-83B3-C576-739232E371B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50B76FE-995B-5860-A8EE-77353EB0E2D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11064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31"/>
    </mc:Choice>
    <mc:Fallback xmlns="">
      <p:transition spd="slow" advTm="98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A05A336E-ED66-DE80-15DC-115C291767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1D35E8F-AF72-08E3-ADF6-D1778FC1AEE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65E3CB5-448D-FF5E-216D-EF54EDF2B64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5258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99"/>
    </mc:Choice>
    <mc:Fallback xmlns="">
      <p:transition spd="slow" advTm="91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A99A3928-1953-5300-D1AA-20427C4C7A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2DF76FF-025D-0294-F0C4-D4D085AB598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7E90161-A3C9-C4C9-B178-F116F8D2058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06534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55"/>
    </mc:Choice>
    <mc:Fallback xmlns="">
      <p:transition spd="slow" advTm="96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4EA0D7F3-A860-4241-A344-5AE70F2EFF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62345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E49DB9DD-09A6-E2B8-5B24-14B84D2B87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5F795A4-945C-2839-759B-64FAD8595F8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76C05A0-A756-0982-A249-9CCD7E7BD1F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24730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95"/>
    </mc:Choice>
    <mc:Fallback xmlns="">
      <p:transition spd="slow" advTm="95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917DE7B6-D9D7-956E-48E3-732210A19F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79B6E42-7379-69A6-CDE7-F751879F45E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4A8F224-0A7D-0A11-726C-6D31CB1F6B8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92722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75"/>
    </mc:Choice>
    <mc:Fallback xmlns="">
      <p:transition spd="slow" advTm="95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1E9E8E15-743C-8515-259C-35D0BBCB77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371823A-5DB6-C4CE-5328-BC10CC682CA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857AF7F-D210-B693-4D7D-0E16695B49E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72008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97"/>
    </mc:Choice>
    <mc:Fallback xmlns="">
      <p:transition spd="slow" advTm="87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0A9D44A7-C9B7-887D-499A-4B3D647C29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5CD3126-68CC-00BB-FC23-DDDF0BF445D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E892FA0-AE60-697F-38D0-08431287526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47533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23"/>
    </mc:Choice>
    <mc:Fallback xmlns="">
      <p:transition spd="slow" advTm="93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C901B5B0-FDBD-7F2D-D699-43B1F542F1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31E2339-49AC-43A6-F817-95483A539BE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0B1E5A7-31EE-2435-F569-43516AF5FEB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47732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54"/>
    </mc:Choice>
    <mc:Fallback xmlns="">
      <p:transition spd="slow" advTm="92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1C71D74C-D079-6BE9-8762-E987CCC58D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F8816B8-4D9E-81C3-1ABE-D2D8C51BF44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A675C19-F9DC-1B42-1969-BB1AB3EB074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15168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666"/>
    </mc:Choice>
    <mc:Fallback xmlns="">
      <p:transition spd="slow" advTm="166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E3E4F800-4487-0BE0-C6EF-43512EF94E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86595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873468F5-FF05-B5B2-1439-552C161EEE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418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3BB4E618-86B8-CDFB-A7AD-EF42E71643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18398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E05B85B4-85C1-8578-8CDB-968E1EB2DB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9639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BB278469-2897-1D40-C4C8-6A95C2D8EE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14515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5D48E7EE-4835-9D81-4B26-22C67D0BEE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739764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88A9D621-5CD0-36D0-BFD6-D5EEFDC245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17968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D3459AA7-1BE5-BE97-9197-DBF07137B2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044543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2FBA5A0A-528D-3337-77FC-A040D9363F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866343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E2D62905-4DC1-33D5-6875-E0E767754F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03533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1821ADD2-DE4A-CBD2-90D1-22F677A35C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500011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7F0E2F63-BD94-2799-0ED2-4CC3DF1BEC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14109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8B2354A4-E301-E99A-3916-D9BA8063CA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424131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DF7A1707-F126-1883-77BD-371F2A6D1C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07983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0AE58F9A-EC76-6F21-FA72-1134742456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8476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F99AAB11-3767-F734-98B6-CB80455927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931899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3555EA89-736C-6506-CF14-5FC2931888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553619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30A7D65A-278E-FD9B-41E2-2EA422743B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5144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FFE46FA2-244C-B1F2-A610-721182F420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547659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0D51C4AE-2624-1811-307C-5311702146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02991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78330B83-F1C5-9F4F-82E9-A464C75D24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256242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3648C4C7-F98D-360D-89F5-EF7AC5C4DB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581179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4F0D4256-5B3A-6406-140C-1F5F3A1FC1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764905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A6C3CF2F-5633-4E6A-F6DE-E075850AF0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695255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40B77C3F-01C2-9826-D38A-FF8A2E061B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2DAF9A88-848C-D26E-36C0-DDE34F6377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859579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D4A8EA7E-D753-BEA5-4F5D-DD62077DAD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A786752-B881-432A-D053-C8C235AF6EA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5198113-2BB6-F40A-A2D6-D3E3CA2D1CF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48170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84"/>
    </mc:Choice>
    <mc:Fallback xmlns="">
      <p:transition spd="slow" advTm="94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AFFF8258-40C3-4CA5-B170-42F63A0B55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B583CBB-D484-4F9E-A7DA-FA81277E27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52CFD3C-2727-49E5-931D-861E4D0B97A9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20</TotalTime>
  <Words>28</Words>
  <Application>Microsoft Office PowerPoint</Application>
  <PresentationFormat>Affichage à l'écran (4:3)</PresentationFormat>
  <Paragraphs>5</Paragraphs>
  <Slides>138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138</vt:i4>
      </vt:variant>
    </vt:vector>
  </HeadingPairs>
  <TitlesOfParts>
    <vt:vector size="143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4</cp:revision>
  <dcterms:created xsi:type="dcterms:W3CDTF">2024-01-07T07:16:45Z</dcterms:created>
  <dcterms:modified xsi:type="dcterms:W3CDTF">2024-05-15T12:32:39Z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