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372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  <p:sldId id="342" r:id="rId89"/>
    <p:sldId id="343" r:id="rId90"/>
    <p:sldId id="344" r:id="rId91"/>
    <p:sldId id="345" r:id="rId92"/>
    <p:sldId id="346" r:id="rId93"/>
    <p:sldId id="347" r:id="rId94"/>
    <p:sldId id="348" r:id="rId95"/>
    <p:sldId id="349" r:id="rId96"/>
    <p:sldId id="350" r:id="rId97"/>
    <p:sldId id="351" r:id="rId98"/>
    <p:sldId id="352" r:id="rId99"/>
    <p:sldId id="353" r:id="rId100"/>
    <p:sldId id="354" r:id="rId101"/>
    <p:sldId id="355" r:id="rId102"/>
    <p:sldId id="356" r:id="rId103"/>
    <p:sldId id="357" r:id="rId104"/>
    <p:sldId id="358" r:id="rId105"/>
    <p:sldId id="359" r:id="rId106"/>
    <p:sldId id="360" r:id="rId107"/>
    <p:sldId id="361" r:id="rId108"/>
    <p:sldId id="362" r:id="rId109"/>
    <p:sldId id="363" r:id="rId110"/>
    <p:sldId id="364" r:id="rId111"/>
    <p:sldId id="373" r:id="rId112"/>
    <p:sldId id="365" r:id="rId113"/>
    <p:sldId id="366" r:id="rId114"/>
    <p:sldId id="367" r:id="rId11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0AEA37-301B-405A-A3F4-81C6E6968868}" v="3" dt="2024-05-15T12:35:05.6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viewProps" Target="viewProps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microsoft.com/office/2015/10/relationships/revisionInfo" Target="revisionInfo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tableStyles" Target="tableStyle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microsoft.com/office/2016/11/relationships/changesInfo" Target="changesInfos/changesInfo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3F0AEA37-301B-405A-A3F4-81C6E6968868}"/>
    <pc:docChg chg="modSld">
      <pc:chgData name="BELLEMIN SANDRA" userId="5fe4e071-d3f4-40df-970f-ee8fcf898346" providerId="ADAL" clId="{3F0AEA37-301B-405A-A3F4-81C6E6968868}" dt="2024-05-15T12:35:05.623" v="2"/>
      <pc:docMkLst>
        <pc:docMk/>
      </pc:docMkLst>
      <pc:sldChg chg="modSp">
        <pc:chgData name="BELLEMIN SANDRA" userId="5fe4e071-d3f4-40df-970f-ee8fcf898346" providerId="ADAL" clId="{3F0AEA37-301B-405A-A3F4-81C6E6968868}" dt="2024-05-15T12:34:23.790" v="0"/>
        <pc:sldMkLst>
          <pc:docMk/>
          <pc:sldMk cId="2003807677" sldId="297"/>
        </pc:sldMkLst>
        <pc:picChg chg="mod">
          <ac:chgData name="BELLEMIN SANDRA" userId="5fe4e071-d3f4-40df-970f-ee8fcf898346" providerId="ADAL" clId="{3F0AEA37-301B-405A-A3F4-81C6E6968868}" dt="2024-05-15T12:34:23.790" v="0"/>
          <ac:picMkLst>
            <pc:docMk/>
            <pc:sldMk cId="2003807677" sldId="297"/>
            <ac:picMk id="2" creationId="{7D5713E2-FE07-52A1-D4D1-AF6786ECDC03}"/>
          </ac:picMkLst>
        </pc:picChg>
      </pc:sldChg>
      <pc:sldChg chg="modSp">
        <pc:chgData name="BELLEMIN SANDRA" userId="5fe4e071-d3f4-40df-970f-ee8fcf898346" providerId="ADAL" clId="{3F0AEA37-301B-405A-A3F4-81C6E6968868}" dt="2024-05-15T12:34:46.686" v="1"/>
        <pc:sldMkLst>
          <pc:docMk/>
          <pc:sldMk cId="343391096" sldId="328"/>
        </pc:sldMkLst>
        <pc:picChg chg="mod">
          <ac:chgData name="BELLEMIN SANDRA" userId="5fe4e071-d3f4-40df-970f-ee8fcf898346" providerId="ADAL" clId="{3F0AEA37-301B-405A-A3F4-81C6E6968868}" dt="2024-05-15T12:34:46.686" v="1"/>
          <ac:picMkLst>
            <pc:docMk/>
            <pc:sldMk cId="343391096" sldId="328"/>
            <ac:picMk id="2" creationId="{84AFB684-D35D-E2E4-EFEA-EF9400649860}"/>
          </ac:picMkLst>
        </pc:picChg>
      </pc:sldChg>
      <pc:sldChg chg="modSp">
        <pc:chgData name="BELLEMIN SANDRA" userId="5fe4e071-d3f4-40df-970f-ee8fcf898346" providerId="ADAL" clId="{3F0AEA37-301B-405A-A3F4-81C6E6968868}" dt="2024-05-15T12:35:05.623" v="2"/>
        <pc:sldMkLst>
          <pc:docMk/>
          <pc:sldMk cId="575640699" sldId="348"/>
        </pc:sldMkLst>
        <pc:picChg chg="mod">
          <ac:chgData name="BELLEMIN SANDRA" userId="5fe4e071-d3f4-40df-970f-ee8fcf898346" providerId="ADAL" clId="{3F0AEA37-301B-405A-A3F4-81C6E6968868}" dt="2024-05-15T12:35:05.623" v="2"/>
          <ac:picMkLst>
            <pc:docMk/>
            <pc:sldMk cId="575640699" sldId="348"/>
            <ac:picMk id="2" creationId="{57DF2C1C-C794-E750-C9FE-8053407017D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2A6B-B118-42FE-83FE-F4F33C8EF7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DCFF6-4FD9-4DBD-9983-A524DD66CA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2053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2A6B-B118-42FE-83FE-F4F33C8EF7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DCFF6-4FD9-4DBD-9983-A524DD66CA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3291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2A6B-B118-42FE-83FE-F4F33C8EF7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DCFF6-4FD9-4DBD-9983-A524DD66CA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1597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2A6B-B118-42FE-83FE-F4F33C8EF7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DCFF6-4FD9-4DBD-9983-A524DD66CA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4542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2A6B-B118-42FE-83FE-F4F33C8EF7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DCFF6-4FD9-4DBD-9983-A524DD66CA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4376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2A6B-B118-42FE-83FE-F4F33C8EF7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DCFF6-4FD9-4DBD-9983-A524DD66CA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393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2A6B-B118-42FE-83FE-F4F33C8EF7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DCFF6-4FD9-4DBD-9983-A524DD66CA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559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2A6B-B118-42FE-83FE-F4F33C8EF7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DCFF6-4FD9-4DBD-9983-A524DD66CA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1399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2A6B-B118-42FE-83FE-F4F33C8EF7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DCFF6-4FD9-4DBD-9983-A524DD66CA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7315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2A6B-B118-42FE-83FE-F4F33C8EF7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DCFF6-4FD9-4DBD-9983-A524DD66CA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1131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2A6B-B118-42FE-83FE-F4F33C8EF7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DCFF6-4FD9-4DBD-9983-A524DD66CA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8910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F2A6B-B118-42FE-83FE-F4F33C8EF70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DCFF6-4FD9-4DBD-9983-A524DD66CA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4828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4.png"/><Relationship Id="rId4" Type="http://schemas.openxmlformats.org/officeDocument/2006/relationships/image" Target="../media/image79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4.png"/><Relationship Id="rId4" Type="http://schemas.openxmlformats.org/officeDocument/2006/relationships/image" Target="../media/image80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4.png"/><Relationship Id="rId4" Type="http://schemas.openxmlformats.org/officeDocument/2006/relationships/image" Target="../media/image81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4.png"/><Relationship Id="rId4" Type="http://schemas.openxmlformats.org/officeDocument/2006/relationships/image" Target="../media/image82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4.png"/><Relationship Id="rId4" Type="http://schemas.openxmlformats.org/officeDocument/2006/relationships/image" Target="../media/image83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4.png"/><Relationship Id="rId4" Type="http://schemas.openxmlformats.org/officeDocument/2006/relationships/image" Target="../media/image84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4.png"/><Relationship Id="rId4" Type="http://schemas.openxmlformats.org/officeDocument/2006/relationships/image" Target="../media/image85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4.png"/><Relationship Id="rId4" Type="http://schemas.openxmlformats.org/officeDocument/2006/relationships/image" Target="../media/image86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4.png"/><Relationship Id="rId4" Type="http://schemas.openxmlformats.org/officeDocument/2006/relationships/image" Target="../media/image87.JP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0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1.xml"/><Relationship Id="rId5" Type="http://schemas.openxmlformats.org/officeDocument/2006/relationships/slide" Target="slide60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3-Video_jour2.mp4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4.png"/><Relationship Id="rId4" Type="http://schemas.openxmlformats.org/officeDocument/2006/relationships/image" Target="../media/image35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4.png"/><Relationship Id="rId4" Type="http://schemas.openxmlformats.org/officeDocument/2006/relationships/image" Target="../media/image36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4.png"/><Relationship Id="rId4" Type="http://schemas.openxmlformats.org/officeDocument/2006/relationships/image" Target="../media/image37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4.png"/><Relationship Id="rId4" Type="http://schemas.openxmlformats.org/officeDocument/2006/relationships/image" Target="../media/image38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4.png"/><Relationship Id="rId4" Type="http://schemas.openxmlformats.org/officeDocument/2006/relationships/image" Target="../media/image39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4.png"/><Relationship Id="rId4" Type="http://schemas.openxmlformats.org/officeDocument/2006/relationships/image" Target="../media/image40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4.png"/><Relationship Id="rId4" Type="http://schemas.openxmlformats.org/officeDocument/2006/relationships/image" Target="../media/image4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4.png"/><Relationship Id="rId4" Type="http://schemas.openxmlformats.org/officeDocument/2006/relationships/image" Target="../media/image42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4.png"/><Relationship Id="rId4" Type="http://schemas.openxmlformats.org/officeDocument/2006/relationships/image" Target="../media/image43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4.png"/><Relationship Id="rId4" Type="http://schemas.openxmlformats.org/officeDocument/2006/relationships/image" Target="../media/image44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4.png"/><Relationship Id="rId4" Type="http://schemas.openxmlformats.org/officeDocument/2006/relationships/image" Target="../media/image45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4.png"/><Relationship Id="rId4" Type="http://schemas.openxmlformats.org/officeDocument/2006/relationships/image" Target="../media/image46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4.png"/><Relationship Id="rId4" Type="http://schemas.openxmlformats.org/officeDocument/2006/relationships/image" Target="../media/image47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4.png"/><Relationship Id="rId4" Type="http://schemas.openxmlformats.org/officeDocument/2006/relationships/image" Target="../media/image48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4.png"/><Relationship Id="rId4" Type="http://schemas.openxmlformats.org/officeDocument/2006/relationships/image" Target="../media/image49.JP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3-Video_jour3.mp4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4.png"/><Relationship Id="rId4" Type="http://schemas.openxmlformats.org/officeDocument/2006/relationships/image" Target="../media/image53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4.png"/><Relationship Id="rId4" Type="http://schemas.openxmlformats.org/officeDocument/2006/relationships/image" Target="../media/image54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4.png"/><Relationship Id="rId4" Type="http://schemas.openxmlformats.org/officeDocument/2006/relationships/image" Target="../media/image55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4.png"/><Relationship Id="rId4" Type="http://schemas.openxmlformats.org/officeDocument/2006/relationships/image" Target="../media/image56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4.png"/><Relationship Id="rId4" Type="http://schemas.openxmlformats.org/officeDocument/2006/relationships/image" Target="../media/image57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4.png"/><Relationship Id="rId4" Type="http://schemas.openxmlformats.org/officeDocument/2006/relationships/image" Target="../media/image58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4.png"/><Relationship Id="rId4" Type="http://schemas.openxmlformats.org/officeDocument/2006/relationships/image" Target="../media/image59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4.png"/><Relationship Id="rId4" Type="http://schemas.openxmlformats.org/officeDocument/2006/relationships/image" Target="../media/image60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4.png"/><Relationship Id="rId4" Type="http://schemas.openxmlformats.org/officeDocument/2006/relationships/image" Target="../media/image61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4.png"/><Relationship Id="rId4" Type="http://schemas.openxmlformats.org/officeDocument/2006/relationships/image" Target="../media/image62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4.png"/><Relationship Id="rId4" Type="http://schemas.openxmlformats.org/officeDocument/2006/relationships/image" Target="../media/image63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4.png"/><Relationship Id="rId4" Type="http://schemas.openxmlformats.org/officeDocument/2006/relationships/image" Target="../media/image64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4.png"/><Relationship Id="rId4" Type="http://schemas.openxmlformats.org/officeDocument/2006/relationships/image" Target="../media/image65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4.png"/><Relationship Id="rId4" Type="http://schemas.openxmlformats.org/officeDocument/2006/relationships/image" Target="../media/image66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4.png"/><Relationship Id="rId4" Type="http://schemas.openxmlformats.org/officeDocument/2006/relationships/image" Target="../media/image67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4.png"/><Relationship Id="rId4" Type="http://schemas.openxmlformats.org/officeDocument/2006/relationships/image" Target="../media/image68.JP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3-Video_jour4.mp4" TargetMode="External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4.png"/><Relationship Id="rId4" Type="http://schemas.openxmlformats.org/officeDocument/2006/relationships/image" Target="../media/image72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4.png"/><Relationship Id="rId4" Type="http://schemas.openxmlformats.org/officeDocument/2006/relationships/image" Target="../media/image73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4.png"/><Relationship Id="rId4" Type="http://schemas.openxmlformats.org/officeDocument/2006/relationships/image" Target="../media/image74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4.png"/><Relationship Id="rId4" Type="http://schemas.openxmlformats.org/officeDocument/2006/relationships/image" Target="../media/image75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4.png"/><Relationship Id="rId4" Type="http://schemas.openxmlformats.org/officeDocument/2006/relationships/image" Target="../media/image76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4.png"/><Relationship Id="rId4" Type="http://schemas.openxmlformats.org/officeDocument/2006/relationships/image" Target="../media/image77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4.png"/><Relationship Id="rId4" Type="http://schemas.openxmlformats.org/officeDocument/2006/relationships/image" Target="../media/image7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75947AF3-9E81-487D-DD50-A027CB6182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4435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4D16FF8B-4985-6787-8AE4-25006FE1CD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20262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140A9B94-0FFD-0556-7891-3650B8044E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4426588-712A-6120-60B6-7A6639BF45D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F98FAE8-105B-CCB3-E47E-0C7A400066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3617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18"/>
    </mc:Choice>
    <mc:Fallback xmlns="">
      <p:transition spd="slow" advTm="153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10D1D2EC-36F2-45BB-C652-7B14FC59C4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D7A69FE-4D23-D78F-51B2-1B5E5920752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A24156D-FBF5-9DE9-BFF3-4529E6C3FA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3718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73"/>
    </mc:Choice>
    <mc:Fallback xmlns="">
      <p:transition spd="slow" advTm="140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14AA5B85-9622-897A-E064-E92E95E001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0483ACC-1DE3-602A-FC9F-A7F5FFF2270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FA382BE-7A62-65E2-3BD0-7F028EF6D9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032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33"/>
    </mc:Choice>
    <mc:Fallback xmlns="">
      <p:transition spd="slow" advTm="144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F43E37C3-233D-2BE3-6CC5-494FD62254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223D75-F212-0731-5942-55ADD552E94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4D1E97C-B5A8-8EB3-4287-92655E7ADA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1175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86"/>
    </mc:Choice>
    <mc:Fallback xmlns="">
      <p:transition spd="slow" advTm="150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A8EACED0-2AAC-C92D-E912-B7590EC29F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163AD1B-CE78-E908-D370-E93277ABFBA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63953D4-551D-8C6E-1A4A-7E5C5BE9AE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2827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619"/>
    </mc:Choice>
    <mc:Fallback xmlns="">
      <p:transition spd="slow" advTm="166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CF135C5C-12CD-B6D9-E92F-D83B0903EE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361BBFB-B603-56FB-14F2-F44C363335A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30333BE-CE93-D050-CFE6-3626EC2F11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724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930"/>
    </mc:Choice>
    <mc:Fallback xmlns="">
      <p:transition spd="slow" advTm="169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E4AE15F4-0247-7901-7684-9BBD5E611E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3AA483B-20A3-2DEE-CC9E-D6DA74D9C98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440AFBA-F4FF-3136-55E3-661E97B78A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040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81"/>
    </mc:Choice>
    <mc:Fallback xmlns="">
      <p:transition spd="slow" advTm="163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2ACD850B-8506-CF6E-E738-6602B7DB1A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22BE9A-C17B-B35B-429E-A366E864F8A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BD611C8-83CC-6442-477A-5BD2C83F1A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4901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53"/>
    </mc:Choice>
    <mc:Fallback xmlns="">
      <p:transition spd="slow" advTm="160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86ECC233-1781-E0FE-2A27-B94405C276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1DB9B0C-9707-F072-2EAB-49CBA97A7D5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4D8B752-6318-B29E-0D5B-236D5616DA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2180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038"/>
    </mc:Choice>
    <mc:Fallback xmlns="">
      <p:transition spd="slow" advTm="210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D4D7D-DD00-AEE7-C599-B5249EB52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5C327C65-A86C-C22B-9282-3C30EE1FA2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058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E0BB15F1-D367-0562-29A2-7A47EE11D4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792169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CD9E3F7E-DFCA-8303-E49A-C6EF5467B7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911631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27324E0C-5F60-E5AD-1E64-46566B5F50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06501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EA1DAB5-B213-E039-6870-364C0311D1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519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5FCED381-F904-2BD9-6E2F-A50993B959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223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3F501648-74A7-03E4-A1D2-539B0A78A4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23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E6FA1EDA-7C84-78F0-200F-22A9F328C0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4147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FFED543D-321A-56B2-EFD0-936F8843EE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474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30396A7B-4818-8636-708F-04653DC34F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4114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E5FBA245-8887-B0D3-E254-32EDEFA0EB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346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4403597C-5BC0-18A5-31F3-60B57E7D33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112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7C0410D8-3494-C988-96EA-BA724D0C80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8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personne, capture d’écran&#10;&#10;Description générée automatiquement">
            <a:extLst>
              <a:ext uri="{FF2B5EF4-FFF2-40B4-BE49-F238E27FC236}">
                <a16:creationId xmlns:a16="http://schemas.microsoft.com/office/drawing/2014/main" id="{625B9FC8-1EED-F82B-DE03-65F7E408FD6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3654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9538D894-D3DB-F770-5705-8D8D9F0D13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4063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36E8661B-1C67-986F-8C76-2CB35F62D2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4828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12C6ACD6-1ACB-A898-B000-372CA2564F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1465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C44BD3BA-5B97-0AD1-7F09-4C484FCA2D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34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1FD73CA5-F1EF-7A63-736A-AF9827A16C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7480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E1EE689F-F229-A54B-A2AF-22CE846440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925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0EE301DB-908F-FA6E-70B0-A5510BFFB9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319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13CD5B6-85CB-FCFD-14F2-D56F5D9E73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5107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8B3B4DB-90C6-09EE-5729-D92A10700C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6899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33FDCD73-9211-DDD6-4EF8-176B19F333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624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67484482-CFA2-06F7-E88A-B4D53CA459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7DD42CB1-B829-394A-3D2E-F7F1144072E1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1870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86DD2C29-F718-F542-05B7-DD720FDB34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4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C06329DF-E6FF-5CC4-A616-60AB3232EE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032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7C50E30B-3521-7A07-5678-994C3EE76F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5067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D4486253-58FA-0B73-0AA6-EA37A9F293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0142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4502FA19-14E0-D57A-1994-200A745AD7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7430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63DD4A44-02D2-D901-BC67-BA4B56D1EF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0444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CE2C7B5B-C0F1-1DE0-9682-6300D83810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6148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1F36ACD5-AEBA-E256-302C-0BFE3A6F73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4268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A9BEBF04-5EFA-D6A9-D954-3CE8A35A5D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099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4AB5866A-BF71-F37A-EE47-A308214E57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262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3CC5D600-9A7B-BED9-2889-00421CB86B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8189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A485279E-4F91-331E-DF6C-A4EA0AA721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3777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7A27E71A-F0AF-41F1-13E4-03C4387E74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7D5713E2-FE07-52A1-D4D1-AF6786ECDC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8076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67415449-1C86-7263-BFB4-911D9F5634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1E1AD45-7CBB-545B-859C-206C19D5C31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321460A-4948-9E91-B5E5-E566B4B877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2227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86"/>
    </mc:Choice>
    <mc:Fallback xmlns="">
      <p:transition spd="slow" advTm="126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29A35525-A66E-7117-006D-73A2FA2C75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326CD1-8948-7315-92CC-72D6BA8F859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83D19DC-75E2-8093-E3FD-0ADC61A0E9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3453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99"/>
    </mc:Choice>
    <mc:Fallback xmlns="">
      <p:transition spd="slow" advTm="143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CC8ED97B-B1DF-87B9-067D-8AEA46E92B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4878781-EFF3-6569-5B88-001CDAD9B5D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CB03064-294E-A0DD-6DB8-7CEA3BDD9B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3661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70"/>
    </mc:Choice>
    <mc:Fallback xmlns="">
      <p:transition spd="slow" advTm="136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CC1F49B1-F940-5677-EFE5-5D5DE779F7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41B1EED-026E-9011-C4FB-0FE33B669B8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49308D8-29C6-9094-F643-B30C4BFD8D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5993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330"/>
    </mc:Choice>
    <mc:Fallback xmlns="">
      <p:transition spd="slow" advTm="173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50D2946E-B824-27AE-6836-7FA67F1E0A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E48402-F6B3-9D42-E615-7919F9FA63B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4BF8456-2827-A76E-D94C-96B93AC52F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7392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14"/>
    </mc:Choice>
    <mc:Fallback xmlns="">
      <p:transition spd="slow" advTm="138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90F87A7F-44B0-A482-918C-481C9A7D8D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E0170B-E554-6A33-E650-CFBBA4E0AF3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2F671E4-0912-A645-3A3E-64CB8708CD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8587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82"/>
    </mc:Choice>
    <mc:Fallback xmlns="">
      <p:transition spd="slow" advTm="144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9D3E63EB-6B71-10DB-C011-1D048471AA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0F0F5C0-FC44-AA1E-6547-2C4E5FB2905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76F54F3-FAF7-D0BA-D876-C8BC644982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3031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61"/>
    </mc:Choice>
    <mc:Fallback xmlns="">
      <p:transition spd="slow" advTm="176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CF29DBDF-A327-CD91-F748-E7C61AB31B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BF61DE-43C7-0041-B246-C0EA2E57226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36EC6129-6538-6008-41ED-C8A33E81C9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165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09"/>
    </mc:Choice>
    <mc:Fallback xmlns="">
      <p:transition spd="slow" advTm="134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C70FA57E-7999-F874-C127-42C917E485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30652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6953DAAC-1A95-B88C-A08F-3ED32AC7E3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3DF4061-6C12-B574-6700-F35252EB4CE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D95CE035-8A2B-4A74-774C-AB79331446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289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88"/>
    </mc:Choice>
    <mc:Fallback xmlns="">
      <p:transition spd="slow" advTm="151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E6AF8C49-E506-0416-6948-9FB0AFC1EB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E6CF98B-1A61-9F05-4706-E711A558412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C5B5399-4C71-61B9-B335-84BE5541C3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7652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403"/>
    </mc:Choice>
    <mc:Fallback xmlns="">
      <p:transition spd="slow" advTm="174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6B62EADD-ECC7-C9FD-610A-5B95B723EE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5601D1A-0CED-1C39-DC4D-EBE890B0220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37CE1A7-DFC6-90B6-8354-1457EC6CE5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9640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08"/>
    </mc:Choice>
    <mc:Fallback xmlns="">
      <p:transition spd="slow" advTm="138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F6BA4055-0016-CDFC-7D09-C13817E89F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1E96B5-739C-6943-40BC-4EA569E6CD7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7DD59D-A7A2-FDAC-69D8-7935DF82F3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7640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13"/>
    </mc:Choice>
    <mc:Fallback xmlns="">
      <p:transition spd="slow" advTm="137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5EF5CBC6-31B0-CC2B-98C4-833555B244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DC117EC-828F-2508-242B-807913E3A47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90DF6CF-E543-0C7C-38CC-7DA05665CB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1541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38"/>
    </mc:Choice>
    <mc:Fallback xmlns="">
      <p:transition spd="slow" advTm="153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77AE12FD-D098-B36A-ADB1-F100448747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4751E39-A418-0F7D-1B6F-4D1B9CEF153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327C3B8-1D44-86ED-BA71-23FEEC56B7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7868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83"/>
    </mc:Choice>
    <mc:Fallback xmlns="">
      <p:transition spd="slow" advTm="156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5AF03A60-0461-65BB-C96D-AE868CD4DF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4B4F7E-9460-C4BA-AD19-D21DFADF218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579DF15-2CD6-5413-3CC9-6FFE9ACBE0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995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73"/>
    </mc:Choice>
    <mc:Fallback xmlns="">
      <p:transition spd="slow" advTm="15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CF18AC3A-2E9C-17D9-7515-BC5BF72C36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E9FEE54-7AF2-C623-EB18-7A68B62C2A1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A1F61B0-3FF3-9E30-509E-91CDE17C63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7829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248"/>
    </mc:Choice>
    <mc:Fallback xmlns="">
      <p:transition spd="slow" advTm="182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C26762F2-0574-648A-22D2-25BD1411A9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2045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07689320-8F65-D673-894E-54DDDB9431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570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2381EBBC-7290-9733-26BD-5397D781CE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12184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C94052DC-87E4-531F-EB7F-9ADE426B4B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0217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C0BE0254-3591-4C54-56A5-5FB7004177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47903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0C8E390E-00F3-1981-29BC-DA1ACC4AD1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78239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1B7BD609-A331-0767-FC03-5535F7453F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38476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962FCDF9-8F98-926D-F6AC-51BC0F9650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84744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415C2CC4-5FED-E9B5-BD9E-6EE639D97D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51000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97BC7248-6806-DA18-6934-9A4AEC6022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71007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220CECBD-8CE0-D58C-20DE-F4464CB0E4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24129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EB3F8881-3E17-7CC8-0F32-43861BF088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53038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1E92189C-F3A2-EB07-574D-90007567BC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712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4F705086-51C5-0F9E-4414-0AC6AB2B0C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37324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141E29CE-5582-93F6-CE01-402AD35014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11022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E6878AFC-0C10-6E75-B1E5-5CB8B09604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44929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C7DD9C02-1BBB-3759-FA57-0125EC22DF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84AFB684-D35D-E2E4-EFEA-EF94006498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9109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9BEB679A-9D4F-9B7A-9E94-74D51267FE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8371B98-6CE4-75DF-AAC4-9F137D8CC58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0ECCD56-D82E-490E-0BFE-901C56157C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8911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80"/>
    </mc:Choice>
    <mc:Fallback xmlns="">
      <p:transition spd="slow" advTm="138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850D5332-9885-8DF0-FA35-2DFF7615B7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E5C1863-F416-0F00-C4B0-9CA52AB9FC8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7F4F0364-6CA0-C3AD-915E-60E89548BF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6633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08"/>
    </mc:Choice>
    <mc:Fallback xmlns="">
      <p:transition spd="slow" advTm="142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7BE861F9-9316-2D3A-8301-68B3600775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69BE92-A16D-ADFD-0E3E-29B02E2EDDF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63896E8-8A2C-8497-8606-D72176A244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25005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25"/>
    </mc:Choice>
    <mc:Fallback xmlns="">
      <p:transition spd="slow" advTm="161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628E3A32-CEDB-167E-712D-F40B2D2990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77EB279-A3A3-4CAC-8A8A-45C74B5FACC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064A869-DE5C-3780-6D48-496376F3E4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1374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92"/>
    </mc:Choice>
    <mc:Fallback xmlns="">
      <p:transition spd="slow" advTm="164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3F62C4C9-798B-A534-7935-A58B470CE8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D508D2-6EB7-5452-8FFC-E855BC56A0E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C23B07A-DB79-FDB6-01EC-A2DA3495B6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9359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68"/>
    </mc:Choice>
    <mc:Fallback xmlns="">
      <p:transition spd="slow" advTm="154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0AF9F5F1-EE3A-5D80-7B1C-2F7F8E0E1C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701D33-AB57-7FFD-DC4E-7ECF53F77C9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DE885CC-7A93-0BA5-3822-7CF49FA34D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1305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14"/>
    </mc:Choice>
    <mc:Fallback xmlns="">
      <p:transition spd="slow" advTm="139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78D31552-1A54-A0B2-2D07-0EA2C9EFBF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A1C08A-119C-806A-043B-13ED3B14962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F8A3AB6-2C7A-1DC2-153D-1E9C2933FA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2096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54"/>
    </mc:Choice>
    <mc:Fallback xmlns="">
      <p:transition spd="slow" advTm="161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39545F41-5572-54E0-7465-96A45255D1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0005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EEC09955-47D4-AE81-923E-3E673B6FDA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0D14B71-F941-12CE-AFBA-E9EBF19C97A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DF4B61B-7DAE-6743-F3A6-BFCDCFAC3F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2952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54"/>
    </mc:Choice>
    <mc:Fallback xmlns="">
      <p:transition spd="slow" advTm="161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EB2F5FDA-EF80-EEAD-E316-70F4D6D52F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226B67C-55E0-8179-795C-E16D8249DCD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85FA4A21-A11D-3E73-BEC1-3B68D596EB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2402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15"/>
    </mc:Choice>
    <mc:Fallback xmlns="">
      <p:transition spd="slow" advTm="143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A58B759F-95E6-B43D-1248-714A6767A5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B58AD6-F395-2EAD-A82A-C3D8E66F511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11E84EC-517F-36B7-9DD9-8F5D6590A6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9040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18"/>
    </mc:Choice>
    <mc:Fallback xmlns="">
      <p:transition spd="slow" advTm="157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BAF16252-7A95-EE1A-84D5-CF082F39EF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794E238-5D78-4870-F958-6BCE9DF0B7C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56195B-068C-474D-50B1-6C948827D3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0980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339"/>
    </mc:Choice>
    <mc:Fallback xmlns="">
      <p:transition spd="slow" advTm="17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BD49A102-3759-3A78-D787-AAD8FE2C91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8B566F1-C9A6-7CEA-412B-3F57EFA5662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662CEA6-8B86-2877-6742-F72BDD3B55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2310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01"/>
    </mc:Choice>
    <mc:Fallback xmlns="">
      <p:transition spd="slow" advTm="160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F2FFDA2E-E5B7-DAEB-0223-FA102A110E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1A0FD59-47A0-E02C-6F16-13FCBC18931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4020286-E6E7-94CE-0CAD-6081F10E32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6172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88"/>
    </mc:Choice>
    <mc:Fallback xmlns="">
      <p:transition spd="slow" advTm="152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7E1A7C3D-82BC-D447-4A40-38923FC215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397A0D2-3791-D2BF-EE38-FB62C31B7BD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9D2E712-9DA0-C8A7-6CF8-35F24EC9A7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1359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588"/>
    </mc:Choice>
    <mc:Fallback xmlns="">
      <p:transition spd="slow" advTm="155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B903B753-977C-3B47-8F84-96BA5543A7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7FF5076-0DE4-2494-0A89-70AEB572E2D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A2AA291-274A-4D98-9CE6-C99A23F336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2623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16"/>
    </mc:Choice>
    <mc:Fallback xmlns="">
      <p:transition spd="slow" advTm="137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76325309-18CB-D865-2054-B79C62A53C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551C514-290F-D533-701E-6BC239E0E39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35106A8-6867-AFA9-FA94-8745629D53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202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928"/>
    </mc:Choice>
    <mc:Fallback xmlns="">
      <p:transition spd="slow" advTm="179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71F2DDCF-8F2F-9BFE-DD69-766517863E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986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FFD42703-E4AA-E779-B811-ABF5016BAD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95172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F8D1773-9F6C-F1F1-F2D4-AC8730B92F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75090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8BC20855-0C17-693C-DA2B-D3CE2DAD41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49445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C79992E4-07FA-8C5A-06C2-1A9D00F97B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57DF2C1C-C794-E750-C9FE-8053407017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64069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24AF5314-1B40-D6C3-1B86-C9F3453E2E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CBA0A16-A74E-6726-8D94-EBDA6CDD111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29F8ACE-DD44-CE43-0A0B-D413153DF6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5258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82"/>
    </mc:Choice>
    <mc:Fallback xmlns="">
      <p:transition spd="slow" advTm="132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F723794C-5FDC-B0E2-EDFF-7FEFCB25E1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FCC182E-EEFA-DE83-0DE1-CC1DA8CF499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80C5F8-0C85-1A2B-1C20-55862621C2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2146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43"/>
    </mc:Choice>
    <mc:Fallback xmlns="">
      <p:transition spd="slow" advTm="139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10C34F23-223C-C585-FC44-A2CC567EE9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14BC24-41BD-743D-3369-2E5527D8751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2E21286-14D2-1B67-5790-38087B52CF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7297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38"/>
    </mc:Choice>
    <mc:Fallback xmlns="">
      <p:transition spd="slow" advTm="146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05E65439-7358-2443-27AE-7C8818F2F5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D2864E3-EC2A-8C0D-4A6D-0D6536BC9F0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5C847D4-628B-2C5B-5905-7595A705C1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6088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42"/>
    </mc:Choice>
    <mc:Fallback xmlns="">
      <p:transition spd="slow" advTm="153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7EF406C4-7F99-BA66-29F9-88D0DCF188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962AFE-9545-5765-65AF-899DBFFCAAC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8F7569D-1FA4-4716-C32B-C1A11ED5C6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8231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22"/>
    </mc:Choice>
    <mc:Fallback xmlns="">
      <p:transition spd="slow" advTm="158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1BED8A19-FC9F-3BBB-C65B-17EDE8525F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F910786-5ACB-7824-0809-3461C1688CA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2A1ABE6-36FB-C0EF-F0F4-FD8DD56A27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1745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10"/>
    </mc:Choice>
    <mc:Fallback xmlns="">
      <p:transition spd="slow" advTm="152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18EA5D27-2BDC-45CD-4577-2E07AD7355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CEF304-665E-1E71-1BEF-CA6AAB7D4DF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DCD3F25-4104-C056-0F67-ED49F86955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0479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52"/>
    </mc:Choice>
    <mc:Fallback xmlns="">
      <p:transition spd="slow" advTm="130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5335F9-70DA-421F-861D-7A35677ECDD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E3918A7-A863-4032-A8B1-4E782A2129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28</TotalTime>
  <Words>28</Words>
  <Application>Microsoft Office PowerPoint</Application>
  <PresentationFormat>Affichage à l'écran (4:3)</PresentationFormat>
  <Paragraphs>5</Paragraphs>
  <Slides>112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112</vt:i4>
      </vt:variant>
    </vt:vector>
  </HeadingPairs>
  <TitlesOfParts>
    <vt:vector size="117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6</cp:revision>
  <dcterms:created xsi:type="dcterms:W3CDTF">2024-01-07T07:22:20Z</dcterms:created>
  <dcterms:modified xsi:type="dcterms:W3CDTF">2024-05-15T12:35:08Z</dcterms:modified>
</cp:coreProperties>
</file>