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385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  <p:sldId id="377" r:id="rId126"/>
    <p:sldId id="378" r:id="rId127"/>
    <p:sldId id="379" r:id="rId128"/>
    <p:sldId id="380" r:id="rId129"/>
    <p:sldId id="381" r:id="rId130"/>
    <p:sldId id="382" r:id="rId131"/>
    <p:sldId id="383" r:id="rId132"/>
    <p:sldId id="384" r:id="rId13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3B24BB-D2D9-468A-969B-7CF8AB107A52}" v="3" dt="2024-05-15T12:37:29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microsoft.com/office/2016/11/relationships/changesInfo" Target="changesInfos/changesInfo1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presProps" Target="presProps.xml"/><Relationship Id="rId139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slide" Target="slides/slide112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13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theme" Target="theme/them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B63B24BB-D2D9-468A-969B-7CF8AB107A52}"/>
    <pc:docChg chg="modSld">
      <pc:chgData name="BELLEMIN SANDRA" userId="5fe4e071-d3f4-40df-970f-ee8fcf898346" providerId="ADAL" clId="{B63B24BB-D2D9-468A-969B-7CF8AB107A52}" dt="2024-05-15T12:37:29.451" v="2"/>
      <pc:docMkLst>
        <pc:docMk/>
      </pc:docMkLst>
      <pc:sldChg chg="modSp">
        <pc:chgData name="BELLEMIN SANDRA" userId="5fe4e071-d3f4-40df-970f-ee8fcf898346" providerId="ADAL" clId="{B63B24BB-D2D9-468A-969B-7CF8AB107A52}" dt="2024-05-15T12:36:54.712" v="0"/>
        <pc:sldMkLst>
          <pc:docMk/>
          <pc:sldMk cId="4094754870" sldId="308"/>
        </pc:sldMkLst>
        <pc:picChg chg="mod">
          <ac:chgData name="BELLEMIN SANDRA" userId="5fe4e071-d3f4-40df-970f-ee8fcf898346" providerId="ADAL" clId="{B63B24BB-D2D9-468A-969B-7CF8AB107A52}" dt="2024-05-15T12:36:54.712" v="0"/>
          <ac:picMkLst>
            <pc:docMk/>
            <pc:sldMk cId="4094754870" sldId="308"/>
            <ac:picMk id="2" creationId="{94AE52C8-1A77-E012-77C0-C8FD00C09A73}"/>
          </ac:picMkLst>
        </pc:picChg>
      </pc:sldChg>
      <pc:sldChg chg="modSp">
        <pc:chgData name="BELLEMIN SANDRA" userId="5fe4e071-d3f4-40df-970f-ee8fcf898346" providerId="ADAL" clId="{B63B24BB-D2D9-468A-969B-7CF8AB107A52}" dt="2024-05-15T12:37:13.468" v="1"/>
        <pc:sldMkLst>
          <pc:docMk/>
          <pc:sldMk cId="1002902009" sldId="344"/>
        </pc:sldMkLst>
        <pc:picChg chg="mod">
          <ac:chgData name="BELLEMIN SANDRA" userId="5fe4e071-d3f4-40df-970f-ee8fcf898346" providerId="ADAL" clId="{B63B24BB-D2D9-468A-969B-7CF8AB107A52}" dt="2024-05-15T12:37:13.468" v="1"/>
          <ac:picMkLst>
            <pc:docMk/>
            <pc:sldMk cId="1002902009" sldId="344"/>
            <ac:picMk id="2" creationId="{923C1902-2A4D-324E-90E5-6F3D3C777F10}"/>
          </ac:picMkLst>
        </pc:picChg>
      </pc:sldChg>
      <pc:sldChg chg="modSp">
        <pc:chgData name="BELLEMIN SANDRA" userId="5fe4e071-d3f4-40df-970f-ee8fcf898346" providerId="ADAL" clId="{B63B24BB-D2D9-468A-969B-7CF8AB107A52}" dt="2024-05-15T12:37:29.451" v="2"/>
        <pc:sldMkLst>
          <pc:docMk/>
          <pc:sldMk cId="492877166" sldId="364"/>
        </pc:sldMkLst>
        <pc:picChg chg="mod">
          <ac:chgData name="BELLEMIN SANDRA" userId="5fe4e071-d3f4-40df-970f-ee8fcf898346" providerId="ADAL" clId="{B63B24BB-D2D9-468A-969B-7CF8AB107A52}" dt="2024-05-15T12:37:29.451" v="2"/>
          <ac:picMkLst>
            <pc:docMk/>
            <pc:sldMk cId="492877166" sldId="364"/>
            <ac:picMk id="4" creationId="{C64BB7C2-EB74-7E94-4253-2DB01EB0F0E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B63D-DE78-47CA-9A4A-209377AEF04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1A56-AA10-42F8-8099-46237D7A4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817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B63D-DE78-47CA-9A4A-209377AEF04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1A56-AA10-42F8-8099-46237D7A4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007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B63D-DE78-47CA-9A4A-209377AEF04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1A56-AA10-42F8-8099-46237D7A4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7971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B63D-DE78-47CA-9A4A-209377AEF04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1A56-AA10-42F8-8099-46237D7A4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6704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B63D-DE78-47CA-9A4A-209377AEF04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1A56-AA10-42F8-8099-46237D7A4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697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B63D-DE78-47CA-9A4A-209377AEF04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1A56-AA10-42F8-8099-46237D7A4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719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B63D-DE78-47CA-9A4A-209377AEF04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1A56-AA10-42F8-8099-46237D7A4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1828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B63D-DE78-47CA-9A4A-209377AEF04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1A56-AA10-42F8-8099-46237D7A4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572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B63D-DE78-47CA-9A4A-209377AEF04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1A56-AA10-42F8-8099-46237D7A4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687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B63D-DE78-47CA-9A4A-209377AEF04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1A56-AA10-42F8-8099-46237D7A4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9525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B63D-DE78-47CA-9A4A-209377AEF04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1A56-AA10-42F8-8099-46237D7A4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567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DB63D-DE78-47CA-9A4A-209377AEF043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731A56-AA10-42F8-8099-46237D7A48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419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1.png"/><Relationship Id="rId4" Type="http://schemas.openxmlformats.org/officeDocument/2006/relationships/image" Target="../media/image70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1.png"/><Relationship Id="rId4" Type="http://schemas.openxmlformats.org/officeDocument/2006/relationships/image" Target="../media/image71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1.png"/><Relationship Id="rId4" Type="http://schemas.openxmlformats.org/officeDocument/2006/relationships/image" Target="../media/image72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1.png"/><Relationship Id="rId4" Type="http://schemas.openxmlformats.org/officeDocument/2006/relationships/image" Target="../media/image73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1.png"/><Relationship Id="rId4" Type="http://schemas.openxmlformats.org/officeDocument/2006/relationships/image" Target="../media/image74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1.png"/><Relationship Id="rId4" Type="http://schemas.openxmlformats.org/officeDocument/2006/relationships/image" Target="../media/image75.JP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4-Video_jour4.mp4" TargetMode="External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1.png"/><Relationship Id="rId4" Type="http://schemas.openxmlformats.org/officeDocument/2006/relationships/image" Target="../media/image79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1.png"/><Relationship Id="rId4" Type="http://schemas.openxmlformats.org/officeDocument/2006/relationships/image" Target="../media/image80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1.png"/><Relationship Id="rId4" Type="http://schemas.openxmlformats.org/officeDocument/2006/relationships/image" Target="../media/image81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1.png"/><Relationship Id="rId4" Type="http://schemas.openxmlformats.org/officeDocument/2006/relationships/image" Target="../media/image82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1.png"/><Relationship Id="rId4" Type="http://schemas.openxmlformats.org/officeDocument/2006/relationships/image" Target="../media/image83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1.png"/><Relationship Id="rId4" Type="http://schemas.openxmlformats.org/officeDocument/2006/relationships/image" Target="../media/image84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1.png"/><Relationship Id="rId4" Type="http://schemas.openxmlformats.org/officeDocument/2006/relationships/image" Target="../media/image85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1.png"/><Relationship Id="rId4" Type="http://schemas.openxmlformats.org/officeDocument/2006/relationships/image" Target="../media/image86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1.png"/><Relationship Id="rId4" Type="http://schemas.openxmlformats.org/officeDocument/2006/relationships/image" Target="../media/image87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1.png"/><Relationship Id="rId4" Type="http://schemas.openxmlformats.org/officeDocument/2006/relationships/image" Target="../media/image8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1.png"/><Relationship Id="rId4" Type="http://schemas.openxmlformats.org/officeDocument/2006/relationships/image" Target="../media/image89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1.png"/><Relationship Id="rId4" Type="http://schemas.openxmlformats.org/officeDocument/2006/relationships/image" Target="../media/image90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1.png"/><Relationship Id="rId4" Type="http://schemas.openxmlformats.org/officeDocument/2006/relationships/image" Target="../media/image91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1.png"/><Relationship Id="rId4" Type="http://schemas.openxmlformats.org/officeDocument/2006/relationships/image" Target="../media/image92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1.png"/><Relationship Id="rId4" Type="http://schemas.openxmlformats.org/officeDocument/2006/relationships/image" Target="../media/image93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1.png"/><Relationship Id="rId4" Type="http://schemas.openxmlformats.org/officeDocument/2006/relationships/image" Target="../media/image94.JP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2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8.xml"/><Relationship Id="rId5" Type="http://schemas.openxmlformats.org/officeDocument/2006/relationships/slide" Target="slide72.xml"/><Relationship Id="rId4" Type="http://schemas.openxmlformats.org/officeDocument/2006/relationships/slide" Target="slide3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4-Video_jour2.mp4" TargetMode="Externa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1.png"/><Relationship Id="rId4" Type="http://schemas.openxmlformats.org/officeDocument/2006/relationships/image" Target="../media/image42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1.png"/><Relationship Id="rId4" Type="http://schemas.openxmlformats.org/officeDocument/2006/relationships/image" Target="../media/image43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1.png"/><Relationship Id="rId4" Type="http://schemas.openxmlformats.org/officeDocument/2006/relationships/image" Target="../media/image44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1.png"/><Relationship Id="rId4" Type="http://schemas.openxmlformats.org/officeDocument/2006/relationships/image" Target="../media/image45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1.png"/><Relationship Id="rId4" Type="http://schemas.openxmlformats.org/officeDocument/2006/relationships/image" Target="../media/image4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1.png"/><Relationship Id="rId4" Type="http://schemas.openxmlformats.org/officeDocument/2006/relationships/image" Target="../media/image47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1.png"/><Relationship Id="rId4" Type="http://schemas.openxmlformats.org/officeDocument/2006/relationships/image" Target="../media/image48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1.png"/><Relationship Id="rId4" Type="http://schemas.openxmlformats.org/officeDocument/2006/relationships/image" Target="../media/image49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1.png"/><Relationship Id="rId4" Type="http://schemas.openxmlformats.org/officeDocument/2006/relationships/image" Target="../media/image50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1.png"/><Relationship Id="rId4" Type="http://schemas.openxmlformats.org/officeDocument/2006/relationships/image" Target="../media/image51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1.png"/><Relationship Id="rId4" Type="http://schemas.openxmlformats.org/officeDocument/2006/relationships/image" Target="../media/image52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1.png"/><Relationship Id="rId4" Type="http://schemas.openxmlformats.org/officeDocument/2006/relationships/image" Target="../media/image53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1.png"/><Relationship Id="rId4" Type="http://schemas.openxmlformats.org/officeDocument/2006/relationships/image" Target="../media/image54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1.png"/><Relationship Id="rId4" Type="http://schemas.openxmlformats.org/officeDocument/2006/relationships/image" Target="../media/image55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1.png"/><Relationship Id="rId4" Type="http://schemas.openxmlformats.org/officeDocument/2006/relationships/image" Target="../media/image5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4-Video_jour3.mp4" TargetMode="Externa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1.png"/><Relationship Id="rId4" Type="http://schemas.openxmlformats.org/officeDocument/2006/relationships/image" Target="../media/image60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1.png"/><Relationship Id="rId4" Type="http://schemas.openxmlformats.org/officeDocument/2006/relationships/image" Target="../media/image61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1.png"/><Relationship Id="rId4" Type="http://schemas.openxmlformats.org/officeDocument/2006/relationships/image" Target="../media/image62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1.png"/><Relationship Id="rId4" Type="http://schemas.openxmlformats.org/officeDocument/2006/relationships/image" Target="../media/image63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1.png"/><Relationship Id="rId4" Type="http://schemas.openxmlformats.org/officeDocument/2006/relationships/image" Target="../media/image64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1.png"/><Relationship Id="rId4" Type="http://schemas.openxmlformats.org/officeDocument/2006/relationships/image" Target="../media/image65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1.png"/><Relationship Id="rId4" Type="http://schemas.openxmlformats.org/officeDocument/2006/relationships/image" Target="../media/image66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1.png"/><Relationship Id="rId4" Type="http://schemas.openxmlformats.org/officeDocument/2006/relationships/image" Target="../media/image67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1.png"/><Relationship Id="rId4" Type="http://schemas.openxmlformats.org/officeDocument/2006/relationships/image" Target="../media/image68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1.png"/><Relationship Id="rId4" Type="http://schemas.openxmlformats.org/officeDocument/2006/relationships/image" Target="../media/image6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87A3DC4C-75FC-0DE9-6ADC-238B95A881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274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E9BD0852-B9E2-3C81-1D74-4A4C4B89F8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84560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D272C896-39E6-9064-25C6-812F4CB370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CFB149-3C33-E5CE-9D38-AF1F97AB2F0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DBB3F67-27AF-735E-1BEA-2EEC924B5E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5812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94"/>
    </mc:Choice>
    <mc:Fallback xmlns="">
      <p:transition spd="slow" advTm="108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180023AD-DE7C-1EBE-37B4-AE45F72FA4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E8EF95-0EB7-EDCA-21BF-7732B5FA596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26DD95-894B-09C9-8C67-11054FEB38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9732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68"/>
    </mc:Choice>
    <mc:Fallback xmlns="">
      <p:transition spd="slow" advTm="96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BEEC7F92-56EF-A50B-74DB-CCB99D4554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3D656A9-8ED8-6E7B-AD69-8B770C5FAD0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8A2EBED-F485-5D6A-778A-A146E415DC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1454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38"/>
    </mc:Choice>
    <mc:Fallback xmlns="">
      <p:transition spd="slow" advTm="100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88ED031E-CA94-17A2-338D-60679C2269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CE13A2-659D-4A58-E27A-25DDAEBE62F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8371BC-7E78-3764-AAF5-AAEA73ADF7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685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29"/>
    </mc:Choice>
    <mc:Fallback xmlns="">
      <p:transition spd="slow" advTm="94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BABADCE9-172A-16A0-14DF-D03E795DE1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BAC116B-6951-66A3-CD98-0EEDE6CA627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2B1322-AC85-C18C-0C49-3B9B1B4A5A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548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20"/>
    </mc:Choice>
    <mc:Fallback xmlns="">
      <p:transition spd="slow" advTm="10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37748109-30E4-8BE6-6D65-857BF7A1ED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F5EC16-0A9D-9A50-B86E-895D5F8B050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681477-04E4-34F8-2A5E-E91AFB0AA0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8051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10"/>
    </mc:Choice>
    <mc:Fallback xmlns="">
      <p:transition spd="slow" advTm="14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1607CC08-3667-81FD-97ED-95A6C3BDF8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56010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ED16D3EE-ECCC-3D0B-7CC8-EAE85D2CAE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7256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3BBDF71B-1C35-9CC3-7342-6A41D5257D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3982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91318952-C7EF-902D-CFCB-29394DD047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/>
            <a:extLst>
              <a:ext uri="{FF2B5EF4-FFF2-40B4-BE49-F238E27FC236}">
                <a16:creationId xmlns:a16="http://schemas.microsoft.com/office/drawing/2014/main" id="{C64BB7C2-EB74-7E94-4253-2DB01EB0F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877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B0C090F0-B5B0-CF12-0567-D16BB36834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02922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8E6DC86E-FB1F-1944-C577-ACB5BC8DDD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A4DAF3-6D4A-8EAA-0C74-F0D4029AE3F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1371D5A-4B73-7362-E0F3-7E70F5AF24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5135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52"/>
    </mc:Choice>
    <mc:Fallback xmlns="">
      <p:transition spd="slow" advTm="99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03EB0309-2EB6-36F8-CAD0-DB03CECF4F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E6B7CC-8ECA-320F-D58F-309400B1BB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FF2FA29-F8EF-66FD-D2F8-69FDFB3605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0662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4"/>
    </mc:Choice>
    <mc:Fallback xmlns="">
      <p:transition spd="slow" advTm="93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24B7E814-D345-978F-1363-AF52571CBF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304201-A100-7A50-1BC0-2E4A1D51EB4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F00C47-7CB3-4632-DB72-EA0167F1F0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687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7"/>
    </mc:Choice>
    <mc:Fallback xmlns="">
      <p:transition spd="slow" advTm="107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6E3E8D66-803E-A8FB-DF5B-5B980635D6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6CC846-C2C6-D5CD-BB2A-B564392481C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36B9AA-268A-FD87-AE75-52090CFB0D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5549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56"/>
    </mc:Choice>
    <mc:Fallback xmlns="">
      <p:transition spd="slow" advTm="10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A0944199-71EA-442E-6A3D-49C663FA17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98F83F-3542-4E2D-9268-40D829658AA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370C949-1EC0-B234-9EAE-663F00FE54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9810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1"/>
    </mc:Choice>
    <mc:Fallback xmlns="">
      <p:transition spd="slow" advTm="96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B6142580-CDCA-54DF-54BC-7FF170293B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B7EE27-9E83-EEF7-6645-0A0EBCEFEB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4EC5187-D046-C583-E460-6938671305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1377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39"/>
    </mc:Choice>
    <mc:Fallback xmlns="">
      <p:transition spd="slow" advTm="100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B9B52F49-4E74-D59D-BD92-63EEA10449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6D53E7-277F-A686-0D8A-1E00B0B4523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534F19-CF55-32C1-7B33-6784CBAFB1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922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13"/>
    </mc:Choice>
    <mc:Fallback xmlns="">
      <p:transition spd="slow" advTm="104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6758FA9F-F3B7-B748-6640-69573EB1BD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B74C9B-A0C0-948C-D21C-13066D196D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76298C7-5578-2ADF-69F0-009DD303E9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347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60"/>
    </mc:Choice>
    <mc:Fallback xmlns="">
      <p:transition spd="slow" advTm="86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473E6F6C-1E4E-26FC-C110-E3E13D9294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08179D6-F3C6-97D9-76E1-99A4120E53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D3BED5-2441-E376-E1CE-014B794AC4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785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12"/>
    </mc:Choice>
    <mc:Fallback xmlns="">
      <p:transition spd="slow" advTm="114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D55C8BDF-7420-8FAE-00ED-0B4315D354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C71202-8300-4C2E-3895-8EB0D4FE425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EF06277-D549-89F2-458F-8459896220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7861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6"/>
    </mc:Choice>
    <mc:Fallback xmlns="">
      <p:transition spd="slow" advTm="95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8024CC2E-11FF-4DED-59C1-991A74012F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5662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987BC9B6-66DB-075F-EFA3-FE09EDB8E8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92AC2E-5701-DDA5-9FED-CA3E70F69B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4BB27D0-F475-4B49-94DE-CC8073685A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4287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3"/>
    </mc:Choice>
    <mc:Fallback xmlns="">
      <p:transition spd="slow" advTm="101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C55D60DA-6914-5A80-1F57-21DFCEC0A4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357709-7774-CF46-447B-F1AF9A2839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232CBE-55F5-45DC-43E2-4951A1A10B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0506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38"/>
    </mc:Choice>
    <mc:Fallback xmlns="">
      <p:transition spd="slow" advTm="8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BE264413-7D38-B29D-8C00-3926ED0B57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FFAA8C-CECB-33EB-D3A6-66C96248FB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4F8A25C-2AE1-6284-34A8-FACDF4ABE5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98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40"/>
    </mc:Choice>
    <mc:Fallback xmlns="">
      <p:transition spd="slow" advTm="105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7D0240A2-D785-139E-57E9-8015F550B0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267B37-32AF-674C-358D-92358FF3AED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E465C93-EECD-D4CA-CED9-2FE5D5C0DD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3492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68"/>
    </mc:Choice>
    <mc:Fallback xmlns="">
      <p:transition spd="slow" advTm="101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6A743D01-955E-51BB-BC09-F0E770C7F5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046C55-F50D-EC5C-3831-0BE67DAD37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ABABA83-89D8-D01B-76E7-5DD382EC93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931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97"/>
    </mc:Choice>
    <mc:Fallback xmlns="">
      <p:transition spd="slow" advTm="102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E14492C2-7194-7522-E36B-2CF054623A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303598-A921-C362-4BAD-E14C6727A09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798FB57-B2D2-14A0-2CCF-B952AADF01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3617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40"/>
    </mc:Choice>
    <mc:Fallback xmlns="">
      <p:transition spd="slow" advTm="146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1E5C1D15-B911-E10B-C3C1-6FFDF998DE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72781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1ED1B1F2-29F0-21C3-BDC0-0F08590B37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371511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C8BA9F31-FAFB-1ADE-64F0-2B33AABF7D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62852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5E5DED2D-0C79-8FC5-A837-D42DCE9982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6891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76FD459C-B4F2-F98C-DD28-8FC1915837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113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E3B682BB-251E-5ACF-F256-A9841A2B47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55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BE3D3958-D950-1863-5373-88A6DAEC84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202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4B4D5B6A-A741-BA8D-63F8-EBAFFDA90A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7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1B189B2F-982D-8C37-9E30-D478BF009D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186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C1D608B8-8529-9E83-0121-882E5F4998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9696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F6F1EDF5-83D6-F91B-DA6D-F0D617A311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910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personne, capture d’écran&#10;&#10;Description générée automatiquement">
            <a:extLst>
              <a:ext uri="{FF2B5EF4-FFF2-40B4-BE49-F238E27FC236}">
                <a16:creationId xmlns:a16="http://schemas.microsoft.com/office/drawing/2014/main" id="{625B9FC8-1EED-F82B-DE03-65F7E408FD6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365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F7646DF6-3DE0-8D53-197F-A38FA8DA94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9446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8053CA5B-8797-ACDC-8797-82396DF00B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969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A7E65AD2-B03B-295A-F700-BF029B4971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7778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1568EB5F-2CBE-AD71-29CF-9F350C5788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8198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4BDF436C-5648-0FFC-566B-7145EF4F1E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219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0022DC87-5C78-64B5-E153-24E579A049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600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2355336F-BAD9-1A13-3112-BAA0AA6080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703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97CE0353-5136-F68B-4B0E-9566171E0C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5355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081A117F-E510-FFA8-3E10-08E9810ECC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481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A948D684-6114-C140-0727-1D02FAAB7A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969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C7172409-7AFE-7C47-E7DF-768A6DF3AF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DF7A17E-088B-76E0-0F32-3061F6ADF971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9833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A6F44BEA-B0A5-14D7-A49B-1A80E3B973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665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CA1038F1-B41C-A4CE-CD3A-56AD266F76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10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24C3E5F0-34F6-A3EA-BB0D-A4B083A9FD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998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4801646F-9F2C-0A06-73ED-070DF6EB6B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8680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F1BB771-F973-1D57-E7A7-F3F9364DDD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644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03640DA-608F-4B07-C211-C04D206F4D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8322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B6B4751B-9E08-F53B-EA5F-978F2E9285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4060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19B0B28A-966F-4BA0-5B6C-50AA341336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590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5463E0C4-1D6C-A1FF-18EB-9E70153823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9064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3DE9CEF2-3383-D948-C488-EA81E22621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09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25A72CE5-1509-42D5-4005-1FA4053D06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0372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1FFB54A9-68C4-2FB1-FBD1-F13A4FE90F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2483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18C25FCE-9F42-F38A-23AB-0AF0835ADA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382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7DAEDC10-9DDF-03D2-B540-2BC054E27B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989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9A38F278-57EE-BFE3-3AE6-2196D3A9D4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8374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1A2DE956-653E-2031-ED8C-D8BDE37D1D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7007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F68C4FC4-8853-B16A-D486-050BD5D10D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047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13FBEA8B-2457-565A-F8FC-6FF6077005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7594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44D70348-7974-F73D-487A-454E4D1515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7661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351284F4-F108-63E8-4424-7EABF08072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2031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A32F6B3D-F05E-F139-9FEF-6CBF5339F9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392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7C8BB4EE-D313-2B6D-804B-551AC7B72D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156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2BD72AAE-60E5-21CB-1128-1F51836CCD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066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6FC6DD2D-65A3-9FC0-5BC1-06939D61B6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400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DE2214FC-F557-9B42-A13E-F420C6CF3E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897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B3DA0422-1717-9F35-D9F8-009098FA3B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4AE52C8-1A77-E012-77C0-C8FD00C09A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75487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271027C9-0CBA-AB11-C06D-2523EFDA77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C21BDA-32AF-DBCA-7DBB-D9F4C3EE0E5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92B7E2-0C18-EC38-2406-BD92982995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8976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5"/>
    </mc:Choice>
    <mc:Fallback xmlns="">
      <p:transition spd="slow" advTm="87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F479B831-77E7-086C-2F56-C874C0B6FC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754E49-3A37-06F1-149B-572F75973AF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031C7F6-99DE-A0EF-5026-E5CCF0A4E4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9257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5"/>
    </mc:Choice>
    <mc:Fallback xmlns="">
      <p:transition spd="slow" advTm="100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CA3C63F0-930D-FD42-72C8-26B470E469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311FAB-65E5-C0DD-154A-0E004E9C0B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94DAD92-6FDE-3664-BC0C-902DB0E372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0406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3"/>
    </mc:Choice>
    <mc:Fallback xmlns="">
      <p:transition spd="slow" advTm="97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189A43B9-3FBD-01EC-C795-2D9F61BB4B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52F351-A30E-412A-887F-9EFFF285BAE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D3DDE79-3506-998E-FB74-BBD577F2D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4247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80"/>
    </mc:Choice>
    <mc:Fallback xmlns="">
      <p:transition spd="slow" advTm="93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BFB3E670-535C-AC79-9DCB-DA5A67D2E7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1CC934B-2F07-5CC2-D313-57ABCED9A2F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263F7E1-D403-7C78-847F-09D16970D0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513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81"/>
    </mc:Choice>
    <mc:Fallback xmlns="">
      <p:transition spd="slow" advTm="116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B7C11207-5101-9A8B-97FC-AA76AEEECF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74C555-2378-E5DD-6A8B-3F2E267CC05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A9E1600-F6CB-4724-ED8A-D2A00E9892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573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12"/>
    </mc:Choice>
    <mc:Fallback xmlns="">
      <p:transition spd="slow" advTm="103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78B2AB04-D36D-9DF0-7FC6-7184EE5B90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71629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031772BE-1000-8B9D-160B-57D670EC17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2399D5-77EE-4FA0-C60B-BBA7ACCFA7E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4F614EE-5A91-BE6B-5326-0E0029D7AE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9935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95"/>
    </mc:Choice>
    <mc:Fallback xmlns="">
      <p:transition spd="slow" advTm="108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DC179631-C25E-F635-D4E5-442B094E63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930572-FDC8-DB12-A049-20A5DFE12E9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AA2D620-BE89-1468-7931-037BD4C5C6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1480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0"/>
    </mc:Choice>
    <mc:Fallback xmlns="">
      <p:transition spd="slow" advTm="9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A0E76079-0168-FCC1-1525-CE7DD18DBD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5379AE-D830-B1FC-6800-4EA8D79423A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E39CCAC-2767-DF23-B2C6-19D1EE863C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7068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2"/>
    </mc:Choice>
    <mc:Fallback xmlns="">
      <p:transition spd="slow" advTm="107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B6242C01-87D4-8493-4069-34A7291740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2EB571-2DF2-BFEB-90FD-F366DEC35BB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813124C-2525-CB9F-D387-C0EEAFC10A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0103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19"/>
    </mc:Choice>
    <mc:Fallback xmlns="">
      <p:transition spd="slow" advTm="101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8F9B279C-5704-C7D8-6006-EB68D4C877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C920A3A-9772-D294-4A80-4160719709F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E8206C-C200-CA73-309A-3C7C69157C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6621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19"/>
    </mc:Choice>
    <mc:Fallback xmlns="">
      <p:transition spd="slow" advTm="112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6D043983-2673-42BE-0EBA-8352884149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26320B-437A-E7AE-9F87-0382D399B1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F82E2EB-CCD5-790D-C416-70F13B780C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7522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81"/>
    </mc:Choice>
    <mc:Fallback xmlns="">
      <p:transition spd="slow" advTm="105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CA4D8D2A-0057-A0C5-DE3A-B38D75B5A8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FF91CA-894F-3997-0578-59D2256A45E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82C8E9-75E4-AC27-E65D-3A8E366F50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3953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94"/>
    </mc:Choice>
    <mc:Fallback xmlns="">
      <p:transition spd="slow" advTm="103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087E831F-2F1A-4948-F8E8-913F064870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8A7A4E-CE14-FB47-5E75-5CB8648489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2F74F2-808D-62D1-0A44-0BECF10FF1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972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29"/>
    </mc:Choice>
    <mc:Fallback xmlns="">
      <p:transition spd="slow" advTm="104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56ED9E18-EE94-0284-FF5C-2A327C1E43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BD7298-D4F4-D4D9-BA4B-DAF432ADC95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24FE60-6A1E-61EB-6170-F14A31A337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551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31"/>
    </mc:Choice>
    <mc:Fallback xmlns="">
      <p:transition spd="slow" advTm="112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4FF278FA-1EC5-8C8F-A8D3-7CB7C7828A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7C11EE-2CF9-8374-78C1-8B02B5C3DFD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824C95-F71E-0111-4D89-5DD6B2DBE1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7230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76"/>
    </mc:Choice>
    <mc:Fallback xmlns="">
      <p:transition spd="slow" advTm="165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DB79744A-3537-8A15-ED8C-B5210F3D5A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72422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7CFB936C-E187-C87B-3287-FD13848D38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61781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6326EDBD-55A1-50C9-C412-05D6518AF0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36159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159A174E-B08B-A078-D980-82A2C0A3BD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28519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74B1AEE3-3FBD-0732-D47F-BFBC7C935E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20349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A49A6231-B57C-49B0-80F9-47613AF651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84137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4B5877FB-7CFA-68ED-9F85-CFFC3467BF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19050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701AFF71-EE0A-507A-D53D-963C3AE06D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4296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D830BB04-FE0F-55CD-EBC2-0081FA688D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9209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6E883E50-D937-5F7E-735F-948204DA9F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5285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6817E755-049A-5793-9288-03DBB26224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19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589E035E-EEC3-B9DF-DC0D-6E54FB4BBD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1996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7CFF5BC9-9522-8B71-06C0-41D086D54E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33354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644E1DFD-F785-BC38-2FAD-6C3EDB2192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4111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F5CECD30-2129-4D9F-2FC6-13AF1ED7A8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2507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40ACC7A5-8E95-CDD8-5557-4DB784F1BF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7303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14A544AF-ECD1-CCE5-8C06-08BEB131EB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7409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BC55C3D3-2E26-6B07-187C-BE366F2498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12454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2443B4C5-6942-AD57-C350-99060426A8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01693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E3DC47A7-14E4-5D4C-1C22-49E12D62F0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0246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50EC12BF-746D-E2CE-75CE-68FAE3DBCE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5628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C17207CF-5C48-A823-2B6B-FC7B615EEC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23C1902-2A4D-324E-90E5-6F3D3C777F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902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3DCDDA5A-8132-9B52-0141-221B1C1106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84240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D36E96E9-00EB-B2B3-2853-05096C600E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A46E48F-53A9-5147-3C6D-D2813EED0DC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AA71A2C-A194-004B-B8ED-6948E0CB77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0407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24"/>
    </mc:Choice>
    <mc:Fallback xmlns="">
      <p:transition spd="slow" advTm="99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3EED6F36-F280-B089-0197-5C4B9C641E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BFED3A-3821-6135-6B7A-832C7DD2F26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51DED6-D6C8-7B9B-6E0E-F5B1DC408D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1052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38"/>
    </mc:Choice>
    <mc:Fallback xmlns="">
      <p:transition spd="slow" advTm="100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8377E998-E0BC-9C1E-28D6-460BBF05E8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9C48AF-0F2A-5470-B4B3-F8699239503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2467F98-366F-386A-3B2D-44CDBB4E59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7976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41"/>
    </mc:Choice>
    <mc:Fallback xmlns="">
      <p:transition spd="slow" advTm="100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D6524D56-CEEA-6AC6-0696-06207EF538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C56E98-27C6-A2AC-5147-D59CF796982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0AA2BC-09EA-A317-523A-E5F25C05E9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1502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86"/>
    </mc:Choice>
    <mc:Fallback xmlns="">
      <p:transition spd="slow" advTm="100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572149E7-88C5-12C5-6BE6-6681A556E8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2A6DF6-FA18-8469-CA0E-1250C1FADAC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5FE524C-D51D-4940-D7E0-BBC312F44E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4647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2"/>
    </mc:Choice>
    <mc:Fallback xmlns="">
      <p:transition spd="slow" advTm="95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7E94E5EA-5D5F-1222-CE94-753F12F04E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F6E7B1-6C2C-F383-A560-EFE470CEBE8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ED1917B-0455-6747-36BC-60041FDF30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1049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3"/>
    </mc:Choice>
    <mc:Fallback xmlns="">
      <p:transition spd="slow" advTm="94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8AAFEE70-82E0-3FDF-9C21-489F86D739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26CC21-F122-1CCB-55BD-604D372F4C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5157DAC-5EEB-E21D-F0A3-EF44531CE8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9263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55"/>
    </mc:Choice>
    <mc:Fallback xmlns="">
      <p:transition spd="slow" advTm="95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5F815DA4-1BCE-3F79-BB4D-AB547FB771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29F9FE-A637-97FC-AEE8-EDBD1B742C8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351798-4302-1639-C511-68D2968CB4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5422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44"/>
    </mc:Choice>
    <mc:Fallback xmlns="">
      <p:transition spd="slow" advTm="113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F7DBB1F3-4EC5-E69A-74B3-DA22415E46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C04C7F-D1AD-F8E4-EEF5-FF3C98A4BBE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69DF34D-782B-1F9D-2827-83275EB1E4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9112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63"/>
    </mc:Choice>
    <mc:Fallback xmlns="">
      <p:transition spd="slow" advTm="105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FF91D3CB-062D-EA0D-213C-E682955F28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34E45C-3EDF-62A1-E8A6-723CB21B4F1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76545F1-52C2-969C-1EB5-0932564081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1262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9"/>
    </mc:Choice>
    <mc:Fallback xmlns="">
      <p:transition spd="slow" advTm="97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84D447-E614-4ABA-830C-D06E7EC78892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0E6310F2-26E0-49AF-A2E9-3C708560A2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A74BDC8-AFE5-4270-969D-79AA82BF81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</TotalTime>
  <Words>28</Words>
  <Application>Microsoft Office PowerPoint</Application>
  <PresentationFormat>Affichage à l'écran (4:3)</PresentationFormat>
  <Paragraphs>5</Paragraphs>
  <Slides>129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129</vt:i4>
      </vt:variant>
    </vt:vector>
  </HeadingPairs>
  <TitlesOfParts>
    <vt:vector size="134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2024-01-07T07:26:46Z</dcterms:created>
  <dcterms:modified xsi:type="dcterms:W3CDTF">2024-05-15T12:37:33Z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