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9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7DD341-D491-40A2-BAAE-0B569B538A52}" v="3" dt="2024-05-15T12:50:32.8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viewProps" Target="viewProp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26" Type="http://schemas.openxmlformats.org/officeDocument/2006/relationships/slide" Target="slides/slide122.xml"/><Relationship Id="rId13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microsoft.com/office/2016/11/relationships/changesInfo" Target="changesInfos/changesInfo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0E7DD341-D491-40A2-BAAE-0B569B538A52}"/>
    <pc:docChg chg="modSld">
      <pc:chgData name="BELLEMIN SANDRA" userId="5fe4e071-d3f4-40df-970f-ee8fcf898346" providerId="ADAL" clId="{0E7DD341-D491-40A2-BAAE-0B569B538A52}" dt="2024-05-15T12:50:32.822" v="2"/>
      <pc:docMkLst>
        <pc:docMk/>
      </pc:docMkLst>
      <pc:sldChg chg="modSp">
        <pc:chgData name="BELLEMIN SANDRA" userId="5fe4e071-d3f4-40df-970f-ee8fcf898346" providerId="ADAL" clId="{0E7DD341-D491-40A2-BAAE-0B569B538A52}" dt="2024-05-15T12:49:57.857" v="0"/>
        <pc:sldMkLst>
          <pc:docMk/>
          <pc:sldMk cId="1144568791" sldId="306"/>
        </pc:sldMkLst>
        <pc:picChg chg="mod">
          <ac:chgData name="BELLEMIN SANDRA" userId="5fe4e071-d3f4-40df-970f-ee8fcf898346" providerId="ADAL" clId="{0E7DD341-D491-40A2-BAAE-0B569B538A52}" dt="2024-05-15T12:49:57.857" v="0"/>
          <ac:picMkLst>
            <pc:docMk/>
            <pc:sldMk cId="1144568791" sldId="306"/>
            <ac:picMk id="2" creationId="{D906D78B-0D98-2BC1-1393-C1C7D90C9BC8}"/>
          </ac:picMkLst>
        </pc:picChg>
      </pc:sldChg>
      <pc:sldChg chg="modSp">
        <pc:chgData name="BELLEMIN SANDRA" userId="5fe4e071-d3f4-40df-970f-ee8fcf898346" providerId="ADAL" clId="{0E7DD341-D491-40A2-BAAE-0B569B538A52}" dt="2024-05-15T12:50:18.356" v="1"/>
        <pc:sldMkLst>
          <pc:docMk/>
          <pc:sldMk cId="3346680049" sldId="342"/>
        </pc:sldMkLst>
        <pc:picChg chg="mod">
          <ac:chgData name="BELLEMIN SANDRA" userId="5fe4e071-d3f4-40df-970f-ee8fcf898346" providerId="ADAL" clId="{0E7DD341-D491-40A2-BAAE-0B569B538A52}" dt="2024-05-15T12:50:18.356" v="1"/>
          <ac:picMkLst>
            <pc:docMk/>
            <pc:sldMk cId="3346680049" sldId="342"/>
            <ac:picMk id="2" creationId="{D1DEE090-4471-CA61-DBC5-3A043F5C0808}"/>
          </ac:picMkLst>
        </pc:picChg>
      </pc:sldChg>
      <pc:sldChg chg="modSp">
        <pc:chgData name="BELLEMIN SANDRA" userId="5fe4e071-d3f4-40df-970f-ee8fcf898346" providerId="ADAL" clId="{0E7DD341-D491-40A2-BAAE-0B569B538A52}" dt="2024-05-15T12:50:32.822" v="2"/>
        <pc:sldMkLst>
          <pc:docMk/>
          <pc:sldMk cId="599383954" sldId="362"/>
        </pc:sldMkLst>
        <pc:picChg chg="mod">
          <ac:chgData name="BELLEMIN SANDRA" userId="5fe4e071-d3f4-40df-970f-ee8fcf898346" providerId="ADAL" clId="{0E7DD341-D491-40A2-BAAE-0B569B538A52}" dt="2024-05-15T12:50:32.822" v="2"/>
          <ac:picMkLst>
            <pc:docMk/>
            <pc:sldMk cId="599383954" sldId="362"/>
            <ac:picMk id="2" creationId="{511A38B4-58A0-C704-E34B-57AA8C631D5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3523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7088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6669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917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0518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237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051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3866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8580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312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4999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23A27-FF09-47D6-B226-ED0D4D879702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203BE-C2AF-4251-AC2F-E5B8A1813B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299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9.png"/><Relationship Id="rId4" Type="http://schemas.openxmlformats.org/officeDocument/2006/relationships/image" Target="../media/image7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9.png"/><Relationship Id="rId4" Type="http://schemas.openxmlformats.org/officeDocument/2006/relationships/image" Target="../media/image7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9.png"/><Relationship Id="rId4" Type="http://schemas.openxmlformats.org/officeDocument/2006/relationships/image" Target="../media/image7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9.png"/><Relationship Id="rId4" Type="http://schemas.openxmlformats.org/officeDocument/2006/relationships/image" Target="../media/image73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6-Video_jour4.mp4" TargetMode="Externa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9.png"/><Relationship Id="rId4" Type="http://schemas.openxmlformats.org/officeDocument/2006/relationships/image" Target="../media/image77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9.png"/><Relationship Id="rId4" Type="http://schemas.openxmlformats.org/officeDocument/2006/relationships/image" Target="../media/image7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9.png"/><Relationship Id="rId4" Type="http://schemas.openxmlformats.org/officeDocument/2006/relationships/image" Target="../media/image79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9.png"/><Relationship Id="rId4" Type="http://schemas.openxmlformats.org/officeDocument/2006/relationships/image" Target="../media/image8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9.png"/><Relationship Id="rId4" Type="http://schemas.openxmlformats.org/officeDocument/2006/relationships/image" Target="../media/image81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9.png"/><Relationship Id="rId4" Type="http://schemas.openxmlformats.org/officeDocument/2006/relationships/image" Target="../media/image82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9.png"/><Relationship Id="rId4" Type="http://schemas.openxmlformats.org/officeDocument/2006/relationships/image" Target="../media/image83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9.png"/><Relationship Id="rId4" Type="http://schemas.openxmlformats.org/officeDocument/2006/relationships/image" Target="../media/image84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9.png"/><Relationship Id="rId4" Type="http://schemas.openxmlformats.org/officeDocument/2006/relationships/image" Target="../media/image85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9.png"/><Relationship Id="rId4" Type="http://schemas.openxmlformats.org/officeDocument/2006/relationships/image" Target="../media/image86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9.png"/><Relationship Id="rId4" Type="http://schemas.openxmlformats.org/officeDocument/2006/relationships/image" Target="../media/image87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9.png"/><Relationship Id="rId4" Type="http://schemas.openxmlformats.org/officeDocument/2006/relationships/image" Target="../media/image8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9.png"/><Relationship Id="rId4" Type="http://schemas.openxmlformats.org/officeDocument/2006/relationships/image" Target="../media/image89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9.png"/><Relationship Id="rId4" Type="http://schemas.openxmlformats.org/officeDocument/2006/relationships/image" Target="../media/image90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9.png"/><Relationship Id="rId4" Type="http://schemas.openxmlformats.org/officeDocument/2006/relationships/image" Target="../media/image91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9.png"/><Relationship Id="rId4" Type="http://schemas.openxmlformats.org/officeDocument/2006/relationships/image" Target="../media/image92.JP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6.xml"/><Relationship Id="rId5" Type="http://schemas.openxmlformats.org/officeDocument/2006/relationships/slide" Target="slide70.xml"/><Relationship Id="rId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6-Video_jour2.mp4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9.png"/><Relationship Id="rId4" Type="http://schemas.openxmlformats.org/officeDocument/2006/relationships/image" Target="../media/image40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9.png"/><Relationship Id="rId4" Type="http://schemas.openxmlformats.org/officeDocument/2006/relationships/image" Target="../media/image41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9.png"/><Relationship Id="rId4" Type="http://schemas.openxmlformats.org/officeDocument/2006/relationships/image" Target="../media/image42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9.png"/><Relationship Id="rId4" Type="http://schemas.openxmlformats.org/officeDocument/2006/relationships/image" Target="../media/image4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9.png"/><Relationship Id="rId4" Type="http://schemas.openxmlformats.org/officeDocument/2006/relationships/image" Target="../media/image44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9.png"/><Relationship Id="rId4" Type="http://schemas.openxmlformats.org/officeDocument/2006/relationships/image" Target="../media/image45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9.png"/><Relationship Id="rId4" Type="http://schemas.openxmlformats.org/officeDocument/2006/relationships/image" Target="../media/image4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9.png"/><Relationship Id="rId4" Type="http://schemas.openxmlformats.org/officeDocument/2006/relationships/image" Target="../media/image47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9.png"/><Relationship Id="rId4" Type="http://schemas.openxmlformats.org/officeDocument/2006/relationships/image" Target="../media/image48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9.png"/><Relationship Id="rId4" Type="http://schemas.openxmlformats.org/officeDocument/2006/relationships/image" Target="../media/image49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9.png"/><Relationship Id="rId4" Type="http://schemas.openxmlformats.org/officeDocument/2006/relationships/image" Target="../media/image50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9.png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9.png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9.png"/><Relationship Id="rId4" Type="http://schemas.openxmlformats.org/officeDocument/2006/relationships/image" Target="../media/image53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9.png"/><Relationship Id="rId4" Type="http://schemas.openxmlformats.org/officeDocument/2006/relationships/image" Target="../media/image54.JP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6-Video_jour3.mp4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9.png"/><Relationship Id="rId4" Type="http://schemas.openxmlformats.org/officeDocument/2006/relationships/image" Target="../media/image58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9.png"/><Relationship Id="rId4" Type="http://schemas.openxmlformats.org/officeDocument/2006/relationships/image" Target="../media/image5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9.png"/><Relationship Id="rId4" Type="http://schemas.openxmlformats.org/officeDocument/2006/relationships/image" Target="../media/image60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9.png"/><Relationship Id="rId4" Type="http://schemas.openxmlformats.org/officeDocument/2006/relationships/image" Target="../media/image61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9.png"/><Relationship Id="rId4" Type="http://schemas.openxmlformats.org/officeDocument/2006/relationships/image" Target="../media/image62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9.png"/><Relationship Id="rId4" Type="http://schemas.openxmlformats.org/officeDocument/2006/relationships/image" Target="../media/image63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9.png"/><Relationship Id="rId4" Type="http://schemas.openxmlformats.org/officeDocument/2006/relationships/image" Target="../media/image6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9.png"/><Relationship Id="rId4" Type="http://schemas.openxmlformats.org/officeDocument/2006/relationships/image" Target="../media/image6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9.png"/><Relationship Id="rId4" Type="http://schemas.openxmlformats.org/officeDocument/2006/relationships/image" Target="../media/image6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9.png"/><Relationship Id="rId4" Type="http://schemas.openxmlformats.org/officeDocument/2006/relationships/image" Target="../media/image6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9.png"/><Relationship Id="rId4" Type="http://schemas.openxmlformats.org/officeDocument/2006/relationships/image" Target="../media/image6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9.png"/><Relationship Id="rId4" Type="http://schemas.openxmlformats.org/officeDocument/2006/relationships/image" Target="../media/image6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5F3CC76B-05BD-356E-FCCF-B8BDB120ED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33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FC5990F9-0DE7-47EE-6B94-E850930737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2229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CEECA05-19BB-F9FF-1764-BF29772D22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4B5C2B-E915-7DB4-D7E5-F0A50CB9612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DBB484-C486-F7E2-4AAE-CE3ACF6299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677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67"/>
    </mc:Choice>
    <mc:Fallback xmlns="">
      <p:transition spd="slow" advTm="10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43F0096-26F9-A3FC-EA1F-A3E10105FB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52A1F7-A251-BF7B-DFCE-2332053403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0B5D665-DF95-19A0-BF39-EDD83D9407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5384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48"/>
    </mc:Choice>
    <mc:Fallback xmlns="">
      <p:transition spd="slow" advTm="107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AEED0E7C-F2B6-AEDD-F2DF-5ADE566133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DB6207-974A-9E83-6FA3-4BE5920FE4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88EE7C-FFC3-2032-8967-AEA4EB1F09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811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42"/>
    </mc:Choice>
    <mc:Fallback xmlns="">
      <p:transition spd="slow" advTm="107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B071C5A-F0D3-CE44-5DF1-92356B248C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BEF25A-E7A4-1057-DD83-8E99E1E23F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F1A3A6-B44A-4DD7-28D3-5F05B454F1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3136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57"/>
    </mc:Choice>
    <mc:Fallback xmlns="">
      <p:transition spd="slow" advTm="13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E659B30E-5761-3C5F-9676-F18C0D64CB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0703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24E88590-3F6B-6376-4C15-E509FE4490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5803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50F6FD94-A0F0-2B73-E0E6-ABEFDC8F76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2229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9319B7E7-F07D-0EE2-221F-6B3F5E158B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11A38B4-58A0-C704-E34B-57AA8C631D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38395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CA2DB23F-9078-8A84-E786-6E96268642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B60FFC-3D86-0832-67C3-2A9E3822F2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0690B5-4F0D-B678-3B8E-AD334CEFE2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50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1"/>
    </mc:Choice>
    <mc:Fallback xmlns="">
      <p:transition spd="slow" advTm="106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CF47089F-ED13-47D1-D704-C2749D80E1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74021C-1014-548A-0167-F78A4DEF95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912BA1D-67C7-E04F-AF45-891C93BEB2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2258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73"/>
    </mc:Choice>
    <mc:Fallback xmlns="">
      <p:transition spd="slow" advTm="111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BC60480-A3DA-D271-B29F-FA7E729B8E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51489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60E63685-87E9-5674-91A9-80C1B79BA5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E4B62E-555C-4059-520D-1126259F35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77C4BF-EA36-A740-91FA-FD4940CD44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824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43"/>
    </mc:Choice>
    <mc:Fallback xmlns="">
      <p:transition spd="slow" advTm="11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71E06853-8EFA-626B-BD00-A7ED1770DE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F6A628-C2D1-09F8-540E-DD7535B429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2124F6-3BCA-60C5-CA71-65B87A090B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8424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74"/>
    </mc:Choice>
    <mc:Fallback xmlns="">
      <p:transition spd="slow" advTm="115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18ED90FE-964D-A094-6A9A-5503DB458A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CBC902-AE84-4E18-21C6-8A1CBAB49C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24BC7D-B511-29D9-0684-CA287844ED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518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9"/>
    </mc:Choice>
    <mc:Fallback xmlns="">
      <p:transition spd="slow" advTm="110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69937EF5-A4A6-33B8-B56B-1B84F5A290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E2F9D6-86D2-1C1A-C170-7B0C0950BD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5B8BE8-AA88-D6AD-EDDB-4A8B8A96CA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0354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7"/>
    </mc:Choice>
    <mc:Fallback xmlns="">
      <p:transition spd="slow" advTm="11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DB4654D2-492E-2336-0017-8EFCBB12B5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642FF4-D582-2E2D-474B-8A87E84778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BFD4462-D397-10A9-E783-3B0372B4C0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800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19"/>
    </mc:Choice>
    <mc:Fallback xmlns="">
      <p:transition spd="slow" advTm="115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7A42014A-E4DB-F7BB-AF4C-6FA0E904D1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75F559-90BF-7509-02F4-1FC4F734CE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A93365-2C38-A1AE-1B57-A7E8F4CCC3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15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6"/>
    </mc:Choice>
    <mc:Fallback xmlns="">
      <p:transition spd="slow" advTm="11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0D48D454-7DAB-C1A9-A43E-74B4172AF9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62F4B3-C1B2-8293-1D73-565AD29E88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98B24F-539C-C8A4-CA55-E8B4834B33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1237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62"/>
    </mc:Choice>
    <mc:Fallback xmlns="">
      <p:transition spd="slow" advTm="11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FFB7992-097F-33FD-62EA-B413B767D2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B4B0B1-E131-9596-A70D-2F24C39C48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AADBBA-36E0-C2B6-393D-A980D408BC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891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42"/>
    </mc:Choice>
    <mc:Fallback xmlns="">
      <p:transition spd="slow" advTm="111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A8BAFC7E-C68C-6894-DE6C-993BF3E18C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4C7AE6-AE33-9D17-6C46-016384F123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B273E3-EB25-4A42-0AFB-3BD88AE3A1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68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4"/>
    </mc:Choice>
    <mc:Fallback xmlns="">
      <p:transition spd="slow" advTm="11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BCB2147C-13ED-796A-F9C9-6B735C6543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5CE5EC-3B1B-6ADE-D095-24702D8D6B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A5BF2A-3A2B-B5F8-6431-F4801A47BD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117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87"/>
    </mc:Choice>
    <mc:Fallback xmlns="">
      <p:transition spd="slow" advTm="11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FFFCC56-C782-4D9F-55A4-307A935E52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7583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0592FDD1-5F03-273A-174F-09D9A870A8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015327B-4045-EB6A-A28D-ADC571CE84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F6C923-6EE4-9B4C-4F3F-2C7B38B0A6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08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9"/>
    </mc:Choice>
    <mc:Fallback xmlns="">
      <p:transition spd="slow" advTm="112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AE7A091C-3899-985C-20D0-C349A7A65E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DFBC32-971B-1155-D875-96693B180A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E709F4-E86B-F98D-8AFE-A3AEA64BF3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57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45"/>
    </mc:Choice>
    <mc:Fallback xmlns="">
      <p:transition spd="slow" advTm="11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A4F4E7A0-0493-41F3-5D24-245F4CF3D6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7F5BFB-4DD1-F3FA-509E-2877363F99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CE4528-537F-777E-79E7-B13F7B79B3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278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71"/>
    </mc:Choice>
    <mc:Fallback xmlns="">
      <p:transition spd="slow" advTm="115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3A83C700-2FAD-6CD0-6852-6B2ACE1A0C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964638-FE2F-3646-40C2-15222DFB5B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5757EF4-8DEF-D173-99DE-B88E465144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265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36"/>
    </mc:Choice>
    <mc:Fallback xmlns="">
      <p:transition spd="slow" advTm="12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74121944-0C5B-2ACB-32AC-9E34454634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1045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77E292B8-0D73-09B4-625D-FE7F524830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3981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D46A1D5E-4B8D-0772-777D-1FC20EDB84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1405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78AE4DCF-B47E-8B41-30C3-892559BC8F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51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07DA7747-541A-6BDA-9EF8-A5C6373C97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79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A2C2F581-1BE1-114B-C4CB-B81843C9D1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12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36F76938-2F79-AE2F-7F32-812F41E633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00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2970B301-194B-E227-3D43-1923FE83AC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23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E5B2B787-F556-AE80-42F8-B7D1F2DE44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08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93BF963-369E-D23B-A5D9-32A10FE7C6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3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986848E9-4DA6-495A-E5E7-FB74038F92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Dessin animé&#10;&#10;Description générée automatiquement">
            <a:extLst>
              <a:ext uri="{FF2B5EF4-FFF2-40B4-BE49-F238E27FC236}">
                <a16:creationId xmlns:a16="http://schemas.microsoft.com/office/drawing/2014/main" id="{D73EFFC2-E782-3B80-72CB-AEC3DA74047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48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F53BDFC2-1B91-2A23-5196-19922B0324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29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89CB0F19-456E-0005-EC1F-D8885DB675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94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A1EE9C6F-37FE-A10E-2A3A-83C7568515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53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B4B3A12C-3414-E198-CC4F-3DE45D4F44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38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19645D67-D6DF-871A-FD02-DA919A2F8B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649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76945B1-C677-E180-E60C-29456A3990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566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66C2EB9B-A916-5FFC-E252-678C49D506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595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F2AB23FC-F7A6-254E-9DF8-9DC2B5CE12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46839481-46D6-97EF-7217-BFC3E0B9A6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545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553B2DDA-F56F-2ECC-ED5F-DD4D2ECFE3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23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B6516536-1B5A-4A54-25E9-89D7D0DF16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1317200-CFFB-BE5D-1441-8CB552D20E83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9686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55A13BDA-B23D-A610-8D65-4747E604A9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093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3088EC8F-D768-77AB-96FF-657A12EFC0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931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29BF75F8-2A41-18A1-8FD0-3764CA5F2C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3731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2816B4B1-A266-18FE-AC27-EC29825457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4262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CFF92CFF-C605-71E9-DD8E-2028198745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183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8DFADCFC-B4AE-7A45-AC4A-754EB88BA5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83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CD7638B0-7685-D2D5-D4B7-38DBF3C334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3851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5AEBB57B-D512-9891-F056-B2D4D16E6F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984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7F5B458A-097D-6F64-5591-D73569F6DB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620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5EB0B4E0-B9BD-6CA5-210D-CD9A3BE2B4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63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59162B6-5A70-450C-4A4B-751F74A4D5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6032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1723C978-F811-5B6F-7C87-A013086583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920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5D2120F7-78F9-917B-4C86-B37F8FE60F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096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E2106A76-FABE-24C5-4735-8F268B567F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3503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FE502B7A-9523-0F08-4474-FCA7D491F6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010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A081FF66-EF54-75A9-5FBE-2371A64050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016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CF5CD923-2D77-2312-F653-D8B7C95A46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242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F67F4A52-498E-E92B-8C66-D6379CE523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5177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25808801-2230-E4FE-3801-DDC44C2900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582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81E7B0C2-F1FA-BB12-CF9F-EDB60DD051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876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A23A2DD2-EDB3-B130-773E-20FEED126B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031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5608197D-277F-1820-7857-2A42DE7AF7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8117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000AFB2-51E3-FCD5-300C-EFD2E95D14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657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F63D6E7-73E3-9EB0-D35A-A951A43842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906D78B-0D98-2BC1-1393-C1C7D90C9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5687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3C9F1E09-2370-D011-60EB-83BD36F009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DFC60F-1039-5434-EECE-2098651DEB5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D20805-AB61-4C8C-5C52-D4EBB85C6C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240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05"/>
    </mc:Choice>
    <mc:Fallback xmlns="">
      <p:transition spd="slow" advTm="10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AC41ADD9-8731-9882-B913-AEEA7F572C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4D7528-D270-E09E-26DC-EDB92803DBC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ADB971-89A8-EB32-97F6-D45839549A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949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1"/>
    </mc:Choice>
    <mc:Fallback xmlns="">
      <p:transition spd="slow" advTm="10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CAE51386-B6FC-1BF4-4DC9-28D934D58C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B6511F-797B-1F21-03E1-87C84C1674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1E97A0-1A91-97E4-A250-4E64927EE3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2062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64"/>
    </mc:Choice>
    <mc:Fallback xmlns="">
      <p:transition spd="slow" advTm="11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9146B3B4-51E9-B032-87DF-3B1E39B046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D1086A-EFBC-234A-E13A-946E46DA19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BC53BE-990E-8CE0-3C2E-2DCDF582DD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556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32"/>
    </mc:Choice>
    <mc:Fallback xmlns="">
      <p:transition spd="slow" advTm="10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709B7A2D-7292-A490-5ABE-B8B5471A9A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C37321-C142-2ABC-458F-D8995D4B7A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F562668-2286-4013-F0BB-8791D0BA87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36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31"/>
    </mc:Choice>
    <mc:Fallback xmlns="">
      <p:transition spd="slow" advTm="11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F9B55A3E-943E-CCE1-77BD-4610E462E9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DADDB9-72D4-E70A-BF3B-8DF0058B65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BDE339-77D6-2D84-5535-696C950C00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493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81"/>
    </mc:Choice>
    <mc:Fallback xmlns="">
      <p:transition spd="slow" advTm="104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728E541F-1A35-BC9A-2498-D2C7134AE1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3B2504-08CC-610A-956F-380DC48657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682FC6-A647-F022-E99B-B8B26B48DF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6277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4"/>
    </mc:Choice>
    <mc:Fallback xmlns="">
      <p:transition spd="slow" advTm="10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B1306AE9-533A-82C3-4A53-9EC1786175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F86DA7-3521-927B-3837-573D241077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73787C-FF4A-8597-49C9-08EAAD02B7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77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03"/>
    </mc:Choice>
    <mc:Fallback xmlns="">
      <p:transition spd="slow" advTm="11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FE7BEE0E-2E2F-B619-15D5-2407BA1957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641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AFB0AB39-87F1-FC30-6BFB-0BD4124D7C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5A01D9-FB31-835F-B87B-DFDA3021EC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5668B1-437A-F2DD-706B-69EE810DAF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1091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9"/>
    </mc:Choice>
    <mc:Fallback xmlns="">
      <p:transition spd="slow" advTm="11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83B7E588-DDFF-6A64-2CCC-6BC8B30120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7309E8-4DF0-0534-7A29-DA30FBF6889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B37BE2-56AB-DB6F-9964-59AC143115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1634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25"/>
    </mc:Choice>
    <mc:Fallback xmlns="">
      <p:transition spd="slow" advTm="110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150AB5E-E9E3-115A-6311-1CD039E636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382992-C563-BF32-4BCD-CB9520FF2E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3E9BC4-D5EC-48BB-4236-8838FCF74C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5484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17"/>
    </mc:Choice>
    <mc:Fallback xmlns="">
      <p:transition spd="slow" advTm="110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15A9526D-83A9-B360-43FD-11D682FEC5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951A8D-D69D-C77B-D4F4-8C1D2C08C3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E0044E-1940-1CB6-AC02-7CD46D9FDA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005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9"/>
    </mc:Choice>
    <mc:Fallback xmlns="">
      <p:transition spd="slow" advTm="109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45D93253-1DF3-781D-618E-249F14C149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93BD4E-57B3-634D-18CB-DAC1D6BAC2C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EA9C75-4D6F-1A52-8FA7-28244C4763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5575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19"/>
    </mc:Choice>
    <mc:Fallback xmlns="">
      <p:transition spd="slow" advTm="107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E2270C9F-A125-9B13-A943-977B97DCC3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B9EAB9-5752-159B-D0C5-FC5484666D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755DB62-3889-090D-59D9-EEE12D47F3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74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04"/>
    </mc:Choice>
    <mc:Fallback xmlns="">
      <p:transition spd="slow" advTm="10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0A4B4046-DF0F-E467-F5FD-C7C6F0C08C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40134B-C7B5-AF25-341A-46D29A3066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195B02-E2F0-1B3B-BE26-CAE5ADEF47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627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58"/>
    </mc:Choice>
    <mc:Fallback xmlns="">
      <p:transition spd="slow" advTm="11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98D8E507-DF79-AF90-8426-7BF58D30AF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4500E8-B9AE-2472-EB43-8C6EB59177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D9CF45-316A-6CDC-E431-07F6E292D7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045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24"/>
    </mc:Choice>
    <mc:Fallback xmlns="">
      <p:transition spd="slow" advTm="14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A0012274-8E50-2770-695E-50D5352068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6778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2D3F5158-72DE-0D22-EDD4-BD46C79C97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056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380BEFB7-DC04-83DB-E322-D33B21A265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2262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7CEE68E-8753-FF7A-B307-7A7A352D63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6423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880B839E-2259-109F-E9D5-F24D84A82F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8072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B3F4A308-88CF-383A-D755-3FD4416C2E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040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401E977D-7414-3DF2-2B19-1AE34CA28A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745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B9342440-D931-108E-BB68-FF2F78D942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3025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3A524445-BA85-E936-871E-F11BC78F9D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1737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485ABD8E-1AEB-C0F0-97EB-742C7BEBAD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1016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558A7A17-B1F9-A813-C4E7-BBE855CFBC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45293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A4F14E17-B99A-6631-C1FF-42194135DB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0707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BB4C4A77-AF39-48D2-F2EB-01CC2E95F2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234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35EDCFD-2096-C904-DE49-05FA45149D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0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C68AF508-0833-6EAD-6169-2DE41B935C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846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D17CE00-A172-71F0-9F94-DD941DBDEE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1680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32C968F7-AF98-0A42-BF8E-7672AA650A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2597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DA5BE8FA-6E54-0423-29C2-AA81218EB6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9828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0DA37BD8-CE61-29FD-C512-F9922DC347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16671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4C3646A7-931C-48E2-E5FA-BF28CD1700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2356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F8566141-F518-EEC9-E82A-59D30E779E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8992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C82514B9-0A7E-F6DF-8824-57C1DF705A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1DEE090-4471-CA61-DBC5-3A043F5C08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68004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E6C82FB8-B668-A1A6-7951-6C15ED7798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AC6924-F838-00FA-653D-637FB594C6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E763C54-3711-D1E8-7CE0-26BC1065CD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001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5"/>
    </mc:Choice>
    <mc:Fallback xmlns="">
      <p:transition spd="slow" advTm="9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63EA2B0-A6B7-1E80-8CDE-C53737E60F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C33C12-E3AD-E313-1D0B-3329765682B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85B989-E0B1-140F-DE6A-4CACA9D962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407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04"/>
    </mc:Choice>
    <mc:Fallback xmlns="">
      <p:transition spd="slow" advTm="11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44F62450-F69F-3F57-343F-0BF416824B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06939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67F828BB-79F1-23A8-CC3F-598C2DBE28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9CDB1A-577D-3979-1F64-490113B256C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8C95A8-5BF0-FC29-0BAD-D06306D819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9127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7"/>
    </mc:Choice>
    <mc:Fallback xmlns="">
      <p:transition spd="slow" advTm="107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C97BDD35-A470-25EC-1A36-98ABEA610B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CEFAC4-7F42-FCD4-578F-AB908AF19F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77AE72-D21D-1EE6-C7C0-40C0F860BB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468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62"/>
    </mc:Choice>
    <mc:Fallback xmlns="">
      <p:transition spd="slow" advTm="10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FF1E1162-41F4-2FC3-F824-682B34FB3D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2E929C-9206-A41D-903D-EC7CA9348D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280127-9B19-75FF-D880-4E5B683082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938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56"/>
    </mc:Choice>
    <mc:Fallback xmlns="">
      <p:transition spd="slow" advTm="108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331E9BF1-776A-D10A-70D5-7BC8735858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898669-C4C5-6671-79F6-1421CB6C78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08ADC7-3B47-D3B6-607C-9857027BCC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24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50"/>
    </mc:Choice>
    <mc:Fallback xmlns="">
      <p:transition spd="slow" advTm="10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62601BD-C7AD-E9E1-4608-40D0A9F774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7FD2C9-289B-29A0-356A-9F97EB21F13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E4050D-B8D5-0580-B748-585AA84174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898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33"/>
    </mc:Choice>
    <mc:Fallback xmlns="">
      <p:transition spd="slow" advTm="109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60349CD-8E98-33EA-B2AB-3E9713998D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342AE3-DFBF-A0E6-E6F0-6140A8CA1B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4807CB3-7231-26BB-E0C6-E89C40EA8B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48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18"/>
    </mc:Choice>
    <mc:Fallback xmlns="">
      <p:transition spd="slow" advTm="10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6F7862B6-6817-B0F1-C84B-3C91D7168D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AB7F6C-AF68-BA95-BC8C-6E4A5DBB0D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E00043-49C7-7DF0-8668-5192B6113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560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16"/>
    </mc:Choice>
    <mc:Fallback xmlns="">
      <p:transition spd="slow" advTm="10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AC124DE6-54BF-3D18-3D5F-62B7FD64B4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F03F9A-A206-134A-256A-D5F89B5804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2E5077-25FF-0814-E727-2E7C169F58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1095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34"/>
    </mc:Choice>
    <mc:Fallback xmlns="">
      <p:transition spd="slow" advTm="110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A1972E13-E36B-CC51-71BE-2A207A3185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D9C1E5-CC48-01AE-10E2-CB4215EAB55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8ACC1F-256C-DD80-9FDE-7D3E79AC3A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090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0"/>
    </mc:Choice>
    <mc:Fallback xmlns="">
      <p:transition spd="slow" advTm="10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5C9C22A1-BF22-F350-3DF8-3DB90E49DB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57525A-FD07-8910-6AFE-D2FD767A261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02C11D3-B110-2DEF-53AF-DCECB7F7F4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64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5"/>
    </mc:Choice>
    <mc:Fallback xmlns="">
      <p:transition spd="slow" advTm="108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2B882761-8FE9-4150-AD3C-B5A1BC14CC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88590D-B57A-40E2-B2B6-9DDC681058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5DCEA5-DB50-4FBD-90B4-687AC869CC84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</TotalTime>
  <Words>28</Words>
  <Application>Microsoft Office PowerPoint</Application>
  <PresentationFormat>Affichage à l'écran (4:3)</PresentationFormat>
  <Paragraphs>5</Paragraphs>
  <Slides>127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127</vt:i4>
      </vt:variant>
    </vt:vector>
  </HeadingPairs>
  <TitlesOfParts>
    <vt:vector size="132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3</cp:revision>
  <dcterms:created xsi:type="dcterms:W3CDTF">2024-01-07T07:43:41Z</dcterms:created>
  <dcterms:modified xsi:type="dcterms:W3CDTF">2024-05-15T12:50:32Z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