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9C1AD1-5163-496B-AB20-EDE123F33B11}" v="3" dt="2024-05-15T12:54:18.0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presProps" Target="presProps.xml"/><Relationship Id="rId138" Type="http://schemas.microsoft.com/office/2015/10/relationships/revisionInfo" Target="revisionInfo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slide" Target="slides/slide123.xml"/><Relationship Id="rId13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microsoft.com/office/2016/11/relationships/changesInfo" Target="changesInfos/changesInfo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tableStyles" Target="tableStyle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99C1AD1-5163-496B-AB20-EDE123F33B11}"/>
    <pc:docChg chg="modSld">
      <pc:chgData name="BELLEMIN SANDRA" userId="5fe4e071-d3f4-40df-970f-ee8fcf898346" providerId="ADAL" clId="{399C1AD1-5163-496B-AB20-EDE123F33B11}" dt="2024-05-15T12:54:18.033" v="2"/>
      <pc:docMkLst>
        <pc:docMk/>
      </pc:docMkLst>
      <pc:sldChg chg="modSp">
        <pc:chgData name="BELLEMIN SANDRA" userId="5fe4e071-d3f4-40df-970f-ee8fcf898346" providerId="ADAL" clId="{399C1AD1-5163-496B-AB20-EDE123F33B11}" dt="2024-05-15T12:53:41.847" v="0"/>
        <pc:sldMkLst>
          <pc:docMk/>
          <pc:sldMk cId="3162986398" sldId="308"/>
        </pc:sldMkLst>
        <pc:picChg chg="mod">
          <ac:chgData name="BELLEMIN SANDRA" userId="5fe4e071-d3f4-40df-970f-ee8fcf898346" providerId="ADAL" clId="{399C1AD1-5163-496B-AB20-EDE123F33B11}" dt="2024-05-15T12:53:41.847" v="0"/>
          <ac:picMkLst>
            <pc:docMk/>
            <pc:sldMk cId="3162986398" sldId="308"/>
            <ac:picMk id="2" creationId="{1C683879-2EF0-B551-1BFE-2B78D1F78B8C}"/>
          </ac:picMkLst>
        </pc:picChg>
      </pc:sldChg>
      <pc:sldChg chg="modSp">
        <pc:chgData name="BELLEMIN SANDRA" userId="5fe4e071-d3f4-40df-970f-ee8fcf898346" providerId="ADAL" clId="{399C1AD1-5163-496B-AB20-EDE123F33B11}" dt="2024-05-15T12:54:02.446" v="1"/>
        <pc:sldMkLst>
          <pc:docMk/>
          <pc:sldMk cId="4163990293" sldId="344"/>
        </pc:sldMkLst>
        <pc:picChg chg="mod">
          <ac:chgData name="BELLEMIN SANDRA" userId="5fe4e071-d3f4-40df-970f-ee8fcf898346" providerId="ADAL" clId="{399C1AD1-5163-496B-AB20-EDE123F33B11}" dt="2024-05-15T12:54:02.446" v="1"/>
          <ac:picMkLst>
            <pc:docMk/>
            <pc:sldMk cId="4163990293" sldId="344"/>
            <ac:picMk id="2" creationId="{2DBFF668-75A9-5A62-8B7F-04EC9CB6D0B7}"/>
          </ac:picMkLst>
        </pc:picChg>
      </pc:sldChg>
      <pc:sldChg chg="modSp">
        <pc:chgData name="BELLEMIN SANDRA" userId="5fe4e071-d3f4-40df-970f-ee8fcf898346" providerId="ADAL" clId="{399C1AD1-5163-496B-AB20-EDE123F33B11}" dt="2024-05-15T12:54:18.033" v="2"/>
        <pc:sldMkLst>
          <pc:docMk/>
          <pc:sldMk cId="2147501620" sldId="364"/>
        </pc:sldMkLst>
        <pc:picChg chg="mod">
          <ac:chgData name="BELLEMIN SANDRA" userId="5fe4e071-d3f4-40df-970f-ee8fcf898346" providerId="ADAL" clId="{399C1AD1-5163-496B-AB20-EDE123F33B11}" dt="2024-05-15T12:54:18.033" v="2"/>
          <ac:picMkLst>
            <pc:docMk/>
            <pc:sldMk cId="2147501620" sldId="364"/>
            <ac:picMk id="2" creationId="{95D8AA5E-A699-21AC-6E1F-2048DD52207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14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0090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901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29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477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80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164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8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50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112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75C84-88D7-4363-ACD1-735D0223B44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5A44A-B9E4-4F5B-A48C-64A697611E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737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1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1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1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1.png"/><Relationship Id="rId4" Type="http://schemas.openxmlformats.org/officeDocument/2006/relationships/image" Target="../media/image7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1.png"/><Relationship Id="rId4" Type="http://schemas.openxmlformats.org/officeDocument/2006/relationships/image" Target="../media/image7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1.png"/><Relationship Id="rId4" Type="http://schemas.openxmlformats.org/officeDocument/2006/relationships/image" Target="../media/image75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7-Video_jour4.mp4" TargetMode="Externa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1.png"/><Relationship Id="rId4" Type="http://schemas.openxmlformats.org/officeDocument/2006/relationships/image" Target="../media/image79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1.png"/><Relationship Id="rId4" Type="http://schemas.openxmlformats.org/officeDocument/2006/relationships/image" Target="../media/image8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1.png"/><Relationship Id="rId4" Type="http://schemas.openxmlformats.org/officeDocument/2006/relationships/image" Target="../media/image81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1.png"/><Relationship Id="rId4" Type="http://schemas.openxmlformats.org/officeDocument/2006/relationships/image" Target="../media/image82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1.png"/><Relationship Id="rId4" Type="http://schemas.openxmlformats.org/officeDocument/2006/relationships/image" Target="../media/image83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1.png"/><Relationship Id="rId4" Type="http://schemas.openxmlformats.org/officeDocument/2006/relationships/image" Target="../media/image84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1.png"/><Relationship Id="rId4" Type="http://schemas.openxmlformats.org/officeDocument/2006/relationships/image" Target="../media/image8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1.png"/><Relationship Id="rId4" Type="http://schemas.openxmlformats.org/officeDocument/2006/relationships/image" Target="../media/image86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1.png"/><Relationship Id="rId4" Type="http://schemas.openxmlformats.org/officeDocument/2006/relationships/image" Target="../media/image87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1.png"/><Relationship Id="rId4" Type="http://schemas.openxmlformats.org/officeDocument/2006/relationships/image" Target="../media/image8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1.png"/><Relationship Id="rId4" Type="http://schemas.openxmlformats.org/officeDocument/2006/relationships/image" Target="../media/image89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1.png"/><Relationship Id="rId4" Type="http://schemas.openxmlformats.org/officeDocument/2006/relationships/image" Target="../media/image90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1.png"/><Relationship Id="rId4" Type="http://schemas.openxmlformats.org/officeDocument/2006/relationships/image" Target="../media/image91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1.png"/><Relationship Id="rId4" Type="http://schemas.openxmlformats.org/officeDocument/2006/relationships/image" Target="../media/image92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1.png"/><Relationship Id="rId4" Type="http://schemas.openxmlformats.org/officeDocument/2006/relationships/image" Target="../media/image9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1.png"/><Relationship Id="rId4" Type="http://schemas.openxmlformats.org/officeDocument/2006/relationships/image" Target="../media/image94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8.xml"/><Relationship Id="rId5" Type="http://schemas.openxmlformats.org/officeDocument/2006/relationships/slide" Target="slide72.xml"/><Relationship Id="rId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7-Video_jour2.mp4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1.png"/><Relationship Id="rId4" Type="http://schemas.openxmlformats.org/officeDocument/2006/relationships/image" Target="../media/image42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1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1.png"/><Relationship Id="rId4" Type="http://schemas.openxmlformats.org/officeDocument/2006/relationships/image" Target="../media/image4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1.png"/><Relationship Id="rId4" Type="http://schemas.openxmlformats.org/officeDocument/2006/relationships/image" Target="../media/image4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1.png"/><Relationship Id="rId4" Type="http://schemas.openxmlformats.org/officeDocument/2006/relationships/image" Target="../media/image4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1.png"/><Relationship Id="rId4" Type="http://schemas.openxmlformats.org/officeDocument/2006/relationships/image" Target="../media/image4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1.png"/><Relationship Id="rId4" Type="http://schemas.openxmlformats.org/officeDocument/2006/relationships/image" Target="../media/image4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1.png"/><Relationship Id="rId4" Type="http://schemas.openxmlformats.org/officeDocument/2006/relationships/image" Target="../media/image49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1.png"/><Relationship Id="rId4" Type="http://schemas.openxmlformats.org/officeDocument/2006/relationships/image" Target="../media/image5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1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1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1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1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1.png"/><Relationship Id="rId4" Type="http://schemas.openxmlformats.org/officeDocument/2006/relationships/image" Target="../media/image5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1.png"/><Relationship Id="rId4" Type="http://schemas.openxmlformats.org/officeDocument/2006/relationships/image" Target="../media/image5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7-Video_jour3.mp4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1.png"/><Relationship Id="rId4" Type="http://schemas.openxmlformats.org/officeDocument/2006/relationships/image" Target="../media/image6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1.png"/><Relationship Id="rId4" Type="http://schemas.openxmlformats.org/officeDocument/2006/relationships/image" Target="../media/image61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1.png"/><Relationship Id="rId4" Type="http://schemas.openxmlformats.org/officeDocument/2006/relationships/image" Target="../media/image62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1.png"/><Relationship Id="rId4" Type="http://schemas.openxmlformats.org/officeDocument/2006/relationships/image" Target="../media/image6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1.png"/><Relationship Id="rId4" Type="http://schemas.openxmlformats.org/officeDocument/2006/relationships/image" Target="../media/image6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1.png"/><Relationship Id="rId4" Type="http://schemas.openxmlformats.org/officeDocument/2006/relationships/image" Target="../media/image6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1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1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1.png"/><Relationship Id="rId4" Type="http://schemas.openxmlformats.org/officeDocument/2006/relationships/image" Target="../media/image6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1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BB964E0-33A6-891D-1B64-4E432FD45A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40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15AF7FF-8C95-5B3A-A315-B8A4C3BAD3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3421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ECB5AE7B-6D24-83A5-6571-BEFF64C749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A43C7E-2FCC-099F-6DEE-4530390CEF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1B17A1-F50A-3E0E-9EF5-4FE9E81947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114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99"/>
    </mc:Choice>
    <mc:Fallback xmlns="">
      <p:transition spd="slow" advTm="9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48039B47-B2A8-B083-9AD6-4016D24841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AD0C5C-B651-97B3-41CB-B190030B721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629BD3-293C-826C-A085-D86484A57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834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46"/>
    </mc:Choice>
    <mc:Fallback xmlns="">
      <p:transition spd="slow" advTm="10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3ABB03F7-5176-19C1-DDFD-F37816F4F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8A5713-B03F-6D97-1591-D0BFC008B0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AB7777-2741-AB58-566F-26CD531E4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29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2"/>
    </mc:Choice>
    <mc:Fallback xmlns="">
      <p:transition spd="slow" advTm="9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6F195C57-CA69-2AA2-5886-E05461FE3A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9930B8-2E18-8472-821F-208B627AC3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EC0DBF-6495-1F5C-C3BA-1DE38C1471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105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9"/>
    </mc:Choice>
    <mc:Fallback xmlns="">
      <p:transition spd="slow" advTm="10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CFD2F6EC-A817-5819-F921-4405C7BEE3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7D5C97-9826-8D60-6B17-CDA3DA479A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F07EE7-3F03-9518-652E-9C812580FD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38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6"/>
    </mc:Choice>
    <mc:Fallback xmlns="">
      <p:transition spd="slow" advTm="9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0EBE0EB-2394-7CBC-412B-4348DF2DB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E9DB1A-D829-D6AB-14EF-C4EEBE1A36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228E88-DBC5-272E-3E98-5C72EE3F76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6524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36"/>
    </mc:Choice>
    <mc:Fallback xmlns="">
      <p:transition spd="slow" advTm="155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E10440BD-EA14-1203-6B00-1F75627821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1998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70D65D7E-2F48-4C6F-8E6A-25C3A5AE1E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300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79101C26-2CBC-4BFF-087D-530522BF87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7595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73AE33E-2D3E-C19A-D5EF-2EA9BC2C02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5D8AA5E-A699-21AC-6E1F-2048DD522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01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3B746CF-33A3-E8CA-3E63-9B55680CD7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5868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4DF2F592-5D4D-4A0B-02C1-77008EFF86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B04535-C0EB-9522-2BEC-B59CEA772D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0732E4-4EA8-C89C-C2A2-3775698727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412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0"/>
    </mc:Choice>
    <mc:Fallback xmlns="">
      <p:transition spd="slow" advTm="89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58FCE411-DA43-8B2C-6101-959451F7BA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D0DD16-6DC7-CD34-936B-895AB32F4E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2D54E3-A078-E3B1-35B2-DA97DAB5AC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134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1"/>
    </mc:Choice>
    <mc:Fallback xmlns="">
      <p:transition spd="slow" advTm="9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8603C70C-F2BF-84B9-3DFF-5EE38F4748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80AC05-8F7F-A18A-D83F-C650ADA48B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7F17DAE-7B7B-4590-D4A3-67F7F1CACB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666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5"/>
    </mc:Choice>
    <mc:Fallback xmlns="">
      <p:transition spd="slow" advTm="10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20DA850-FD76-D56B-360F-C1EFAAC45D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55648C-F61D-176B-0CE7-D724EE068B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00AC16D-48DA-B8AB-2706-3EA51D535C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449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7"/>
    </mc:Choice>
    <mc:Fallback xmlns="">
      <p:transition spd="slow" advTm="9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FE151C53-B552-A15C-14C2-8B696A19E3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0B6DF4-98FB-8B61-C221-171804E59B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B824C4-6633-C9FC-C0C2-28E612081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824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5"/>
    </mc:Choice>
    <mc:Fallback xmlns="">
      <p:transition spd="slow" advTm="10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0B37283-0188-0555-5629-20670474C4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721057-B66D-8C9E-CE9B-CABF11970C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C1A346-3BA6-6C95-49C8-380CF77BAD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9750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0"/>
    </mc:Choice>
    <mc:Fallback xmlns="">
      <p:transition spd="slow" advTm="107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90C607F-81CB-69FB-4D09-DAA9C4CFB2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35DEB0-E64D-AB1F-A900-5845B73E82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55BCA0C-897A-7261-03E1-925BC0CA56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801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6"/>
    </mc:Choice>
    <mc:Fallback xmlns="">
      <p:transition spd="slow" advTm="10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92C2BE5-A945-734A-CE81-466BD53FF2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F53510-8D1A-E9B2-0246-95B57D4D0D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99B9A0-AAFE-C784-5096-047BD43D88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097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7"/>
    </mc:Choice>
    <mc:Fallback xmlns="">
      <p:transition spd="slow" advTm="100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F783DF4C-1D5B-6840-2F1B-4CFEB6F9C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C96348-D879-F7C2-5A0E-4E6D921049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1E70FC-E1F2-C69A-D65A-28C507F056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068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0"/>
    </mc:Choice>
    <mc:Fallback xmlns="">
      <p:transition spd="slow" advTm="9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E32051E-C3F2-38D3-AF81-A781FC1989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B5437C-B84A-E7B2-5592-D524F26CF0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359070-381A-24C5-8BE0-FFFCA896E4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617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8"/>
    </mc:Choice>
    <mc:Fallback xmlns="">
      <p:transition spd="slow" advTm="100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3510B13-7A8C-946F-70F4-FF254597BC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8599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47144D4C-6F5F-9B69-E454-D8A5F51C29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CDE712-91CC-D000-E001-8F670C5429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82BE23-53DF-FB79-EF22-A02FDA4D97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2523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1"/>
    </mc:Choice>
    <mc:Fallback xmlns="">
      <p:transition spd="slow" advTm="9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2369D33E-7CFD-FFFD-F4C0-C390E85ED9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CA389C-2DCE-DB95-1E42-D33627AF74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CBA6CF-5788-B5AC-231B-D21ACF57A7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950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8"/>
    </mc:Choice>
    <mc:Fallback xmlns="">
      <p:transition spd="slow" advTm="10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B341CFD3-A16A-6EB5-D78C-A61C3EECA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D6B9F1-5B30-F3B6-DE84-7ADC4ED359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93588A-0835-12F7-1CC8-B8983D3614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16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6"/>
    </mc:Choice>
    <mc:Fallback xmlns="">
      <p:transition spd="slow" advTm="95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53C0709-047F-B329-8A3C-83AAF8E99C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8D1484-291C-6BBF-87DC-AB077C3D7B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FE3CD3-2D26-0362-64AF-3410696C55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098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0"/>
    </mc:Choice>
    <mc:Fallback xmlns="">
      <p:transition spd="slow" advTm="10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85D85A3A-2043-A692-D42A-42BCEE704D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2132F4-61D0-644B-083E-E1865AF3C72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9044CF-027C-E8B9-D6CD-71B4971BDD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414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0"/>
    </mc:Choice>
    <mc:Fallback xmlns="">
      <p:transition spd="slow" advTm="10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C6AD602-E473-1C41-1073-D35DA87A7C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B0E3A6-AF3E-AFF2-14D5-5F5CF56767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537B87C-906F-2378-0540-98451A9405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594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14"/>
    </mc:Choice>
    <mc:Fallback xmlns="">
      <p:transition spd="slow" advTm="14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927381D8-D8CB-1F27-A756-9185AA96D6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3446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2FD0E69-58AD-02DC-92D5-AD80977CE0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4773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084C2217-15DB-A0C6-1F07-06BA3A63B7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91693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94A40D18-B4A0-7A69-E7D1-702FFBC1ED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81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FA318530-66C6-75DC-4654-76B14D449C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80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C5BCCAA-0497-2542-43A7-4BAE4D47C4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390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255CF7A-9C19-1DCD-2E7B-9A21A5DCE7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03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EB00B606-1A87-0586-4942-4767CD1072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03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7437FE39-3223-8437-7757-76DACB6A47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75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8CA5D409-20E7-B9B0-E9C8-4A1C4AC908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26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63B1E35-2C47-19B1-9D8D-16AD71C276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75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Dessin animé&#10;&#10;Description générée automatiquement">
            <a:extLst>
              <a:ext uri="{FF2B5EF4-FFF2-40B4-BE49-F238E27FC236}">
                <a16:creationId xmlns:a16="http://schemas.microsoft.com/office/drawing/2014/main" id="{D73EFFC2-E782-3B80-72CB-AEC3DA74047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04ABED7-410D-ACB2-0DF2-0F353AC356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222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D12533C-58C8-660D-B651-F320148ED0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678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62197B6E-D107-2715-DEE4-2AABC0E7E1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633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79061584-5CA5-D291-AB00-F6731B590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03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5DEF657-F097-75AB-D40B-3134936064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74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BB532D0-9BAE-A764-0366-459FCCA218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10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92026AF-9775-1501-5720-499965D3DA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149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6FFC8D2-8D82-A997-9867-AE9902C15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07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A68E425-F349-D509-3005-13B3DE65A7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545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E348F2D2-6525-A0B0-8AEB-EC1389C574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280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FCB5871-14A2-6C4F-B8F7-88E7A16593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6B23D76-41F6-0615-EBB4-F96B96C613C0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612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667AA441-8F32-A2D7-835F-FC8918ED1A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44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B634B19-2CF7-7656-6783-A2DC94514A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198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1BBDDD8-8396-7837-B3F6-6AEC72677D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5596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D2E9B38E-8651-74B2-7E08-D5B2C932C3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671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4722FCF0-E29D-5440-5259-CF07913843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617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6DEDFA8C-A6EF-B7E9-FE8B-17EE0550B5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020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44EFA46-4285-4421-BF17-5C20BB6D6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706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4DEDAE0-A09C-315D-9C06-68CF25E4A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8884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105D3D7-6D4C-A6E9-8E40-BA40FAC41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391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ED8648FA-5462-C0F6-EE48-AB4C50AD31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4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6F15BBC-81D0-5F5F-0204-7269AA3D69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976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395BD49-2C16-8479-5A64-BEC528D15E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613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D7AB4E20-DDC6-0FBC-5785-90DF0C0DB1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378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8D1D6E8-C978-FF36-8BF8-3CCE2E9534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10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7EE6017-2DD2-10AA-F514-AE6D378885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064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EAC2095-664D-2D23-DB23-1585EA4BE1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880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CE164328-1248-55CD-57F2-52016BAEB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139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C9C7B18E-9E43-866B-60E3-6162AD2CEF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394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03180AED-B875-6863-5CD5-909B021E6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327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8A5FD588-A9E6-C7FA-05BA-65050789F4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37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30C538B4-CEDC-3B8D-D199-6281435897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2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2A01139-18D2-36E3-DFB8-503CA25107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721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6CB91F84-A64A-89B4-92D0-9EAABA95B5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341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729EE850-7B90-0491-2FC0-81FAFCD4F0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151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1D9A90D-5E5A-65BB-5D62-A3225538B4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594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9D1FB46D-938D-45C6-FFA3-304306E6B4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C683879-2EF0-B551-1BFE-2B78D1F78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863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1F46073D-D918-DC1E-C3F4-F6A62B3B4F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95FDE1-E17B-F01B-8380-B5B1B22179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9B2B5C-D348-E12E-210A-9694484B04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971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6"/>
    </mc:Choice>
    <mc:Fallback xmlns="">
      <p:transition spd="slow" advTm="9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F4ADA66-EA48-3E8A-0245-82BFC23307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80D208-5CEB-7958-1783-A7D9B89EDA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CC879BE-958E-4EA9-2095-B5155258C5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945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43"/>
    </mc:Choice>
    <mc:Fallback xmlns="">
      <p:transition spd="slow" advTm="9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2EA8D576-B306-9039-42EA-0E716D9F16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ED7E1C-6768-2320-DC06-978FE81A62A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47D7E0-6970-58F7-014F-EF9FB902FF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703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6"/>
    </mc:Choice>
    <mc:Fallback xmlns="">
      <p:transition spd="slow" advTm="9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987CFD5F-D0ED-6DF4-056E-0C2062BDFE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5E3B53-3572-0506-74B8-7759AA595D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D8EDDC-4F15-A79E-6EDD-1DD5BD3266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789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7"/>
    </mc:Choice>
    <mc:Fallback xmlns="">
      <p:transition spd="slow" advTm="9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A930EC21-953F-97D3-71BE-7C340C77D0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B5693CA-8079-A418-7F79-02FF03BE6D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20EAB38-64AE-9ED8-E18C-0BFE405F5E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02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26"/>
    </mc:Choice>
    <mc:Fallback xmlns="">
      <p:transition spd="slow" advTm="113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012076C-45D4-2F7F-3FF4-4AD88B241D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92BF47-BF76-0D86-DA05-9B1E8EDD25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0F73A0-B037-DACC-4736-44CFA0691E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820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2"/>
    </mc:Choice>
    <mc:Fallback xmlns="">
      <p:transition spd="slow" advTm="9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95AF67B-7FA8-113F-15AC-768421FA0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97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892A700-F3AB-D8EC-C05F-ED3DD379EB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C41E9E-D62D-210A-204E-B9B76A5CCE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1DBE4B-27C8-A728-EAAC-1BF7453E2C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358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16"/>
    </mc:Choice>
    <mc:Fallback xmlns="">
      <p:transition spd="slow" advTm="11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1560A2DF-D37F-F17F-4C8F-48C48DB85F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F4E663-13EF-2282-9B71-F59EF4B615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C7ADF5-F5D6-63C0-0E27-2FF5542B1B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037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2"/>
    </mc:Choice>
    <mc:Fallback xmlns="">
      <p:transition spd="slow" advTm="9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DB20EB8-8D69-9660-41E4-BA0F4B7C96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3CED07-7244-BA24-6D46-D935C63782B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DA3562-96D8-1D79-6CA9-BC41CC6931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250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7"/>
    </mc:Choice>
    <mc:Fallback xmlns="">
      <p:transition spd="slow" advTm="10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3B4B8226-9AFA-42EB-2B34-186315380B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40DAC0-092B-7D02-D047-B02123DAC5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5B5B04-4BB5-00B4-57D6-1799EF9B62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525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7"/>
    </mc:Choice>
    <mc:Fallback xmlns="">
      <p:transition spd="slow" advTm="9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FDE66C0A-329C-A60A-EE8E-24B592E291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B57EE3-D680-97A2-3C17-AC83749393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CB3E2E-1BF3-933B-2BBA-412C3BB2F8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929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0"/>
    </mc:Choice>
    <mc:Fallback xmlns="">
      <p:transition spd="slow" advTm="8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42EA5662-31D5-E4E6-3390-7FD8EE191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D01277-2D47-039C-3C33-7E41C90D60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4F1CB2-8BB2-13ED-0538-832C605AC1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50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60"/>
    </mc:Choice>
    <mc:Fallback xmlns="">
      <p:transition spd="slow" advTm="11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DF921027-B285-BF5F-5856-593E5D293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D5B2DF-F7C9-5E52-962B-4B0478023F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94119C-8990-E913-2DD3-63686F7825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059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4"/>
    </mc:Choice>
    <mc:Fallback xmlns="">
      <p:transition spd="slow" advTm="9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A1EF3095-E51D-67A4-320A-B74EFC5B2A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466E6E-FFBE-5F9D-F0C3-0E80B16B79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D5E9CE-C363-55C0-526E-7331C7A04B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953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3"/>
    </mc:Choice>
    <mc:Fallback xmlns="">
      <p:transition spd="slow" advTm="102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72AFDF0-4C80-EC52-76C7-0FFBFF37DB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7E3801-7F15-E5D2-BBD3-80294B39C3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E69AEA-4B15-5E9B-E461-89BEC78EB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43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4"/>
    </mc:Choice>
    <mc:Fallback xmlns="">
      <p:transition spd="slow" advTm="102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9EDE227-A76B-7789-77EB-370BF1430F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A106D5-7D2D-9393-E4ED-E58F81D778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3CCFF2-0469-F32C-7ED1-01D3019AF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927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48"/>
    </mc:Choice>
    <mc:Fallback xmlns="">
      <p:transition spd="slow" advTm="14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50EA4F2E-76BD-F423-E09A-83B66EFE92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078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855CED9-BF94-86A5-EC26-A590045A32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468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4850032-E9C8-2717-6FC2-6B4B74792C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7659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3F3BF07A-FFD1-4368-B38F-D413480058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94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5B436CEC-4AF7-91A2-9637-B0EC01D255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828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7E24EF62-2DA4-6549-1348-D3C89351AC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978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2D20591-C087-8E0A-229D-88AFD66972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8448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5993433E-3F3D-7798-D7BD-9E04808CAF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6621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F6EBC2C8-1141-F344-5252-8520F1C57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9816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55A7989-85B7-BCCA-16A9-77AE8CE71F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70132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9F1A60B-2C0C-B33A-B43E-A24B5289C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3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996B469-9A77-08AF-A563-F92ECAD84D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9111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D0F6FF38-503B-65FC-16D8-26F4B49520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2272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1D5956F8-011C-8632-3BAE-311F03AB6E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610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ECC9D4B-33C0-5C26-4C7C-CA865B7C4E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1284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282FD38-79D1-731A-C58C-E2D04C2E39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35265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C87BDC9-54B4-19C6-BED2-DC828101F2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6665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45D8336E-2A29-9E7C-4D63-F6862FC38E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8361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B3669D1F-CBEB-6566-D261-F30138B4C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013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6DE0AF8-F88F-2AE7-D2C3-413FA9A640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51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66ED2230-0B7C-E8F6-219C-13915C5EE9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4551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FF68641A-BB89-6D42-36E5-04387AF3CE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DBFF668-75A9-5A62-8B7F-04EC9CB6D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90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53BAA720-85CF-6849-D973-33556BA2DD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0530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6073F4C5-2A5A-FBAC-C40F-32F54E75C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197C09-5409-45B7-F9E9-AC5F755BBC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CF04B8-E353-64F8-0123-D1EA0B821C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13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7"/>
    </mc:Choice>
    <mc:Fallback xmlns="">
      <p:transition spd="slow" advTm="10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560FEDD-4DAA-7FB9-E360-A22A2DD0E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785CB8-BA7B-1EFF-5F56-34146DDF1B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C4B706-1929-8C69-C497-FD7BF845C2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909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6"/>
    </mc:Choice>
    <mc:Fallback xmlns="">
      <p:transition spd="slow" advTm="89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67298596-DCBA-8BEE-B345-A8E70E919A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726D0E-F2A3-30C8-DC6C-B2CA21EF59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94BCD0-F9F2-2B58-F2C2-E36FDEDE79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451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7"/>
    </mc:Choice>
    <mc:Fallback xmlns="">
      <p:transition spd="slow" advTm="9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4E6FDCD7-1852-207A-BE4A-FDD8AE3B31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C6A2A9-8546-DDE3-5189-1406EFD2FE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18C41E-487B-F307-A1D0-A3A919BC4C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7912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6"/>
    </mc:Choice>
    <mc:Fallback xmlns="">
      <p:transition spd="slow" advTm="10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E023D2C2-0A85-B658-4437-5AFA650E26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682FEE-17C1-A262-8D54-6471D9A43C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6F34FF-8123-5A0B-886C-AF00DF1CBD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879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2"/>
    </mc:Choice>
    <mc:Fallback xmlns="">
      <p:transition spd="slow" advTm="10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AB4CC57-91D9-06B8-2F73-C7EF6AFB7B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ABC7DE-C419-1DC4-8DE3-CB8ADEBC13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C2E993-5873-F5A8-2451-9952D45961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289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6"/>
    </mc:Choice>
    <mc:Fallback xmlns="">
      <p:transition spd="slow" advTm="9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2AA77738-E45B-9923-4A20-1440D4600E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9391EB-AEB7-720D-AF9B-2A9C97B427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015403-3DF5-41AB-447D-E8A442F13D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8111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6"/>
    </mc:Choice>
    <mc:Fallback xmlns="">
      <p:transition spd="slow" advTm="9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B65E7741-9F58-2CED-FF58-795F120E45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A8DD03-DEFD-8390-4D5D-F94C0B58C2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ACD73C-0BD3-34E4-0551-71F603D055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36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6"/>
    </mc:Choice>
    <mc:Fallback xmlns="">
      <p:transition spd="slow" advTm="10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3EEA150A-028E-3ECC-5609-D73B8F53FC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81B660-F3F8-DAF9-4241-8D43BBB85B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D63069-E728-BCFB-9BE5-06CDB225A1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350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6"/>
    </mc:Choice>
    <mc:Fallback xmlns="">
      <p:transition spd="slow" advTm="10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B59AE0A8-388A-40F2-C24A-C9DBE0AF04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225768-944B-EC4E-8053-C13C985BC1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0C13CE-AF00-E276-B10C-B121D33C23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715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0"/>
    </mc:Choice>
    <mc:Fallback xmlns="">
      <p:transition spd="slow" advTm="9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34CD7B-6AD7-470F-89EA-2BAE8B0631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ABCF85-0D48-46A6-B61F-F5441043C6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</TotalTime>
  <Words>28</Words>
  <Application>Microsoft Office PowerPoint</Application>
  <PresentationFormat>Affichage à l'écran (4:3)</PresentationFormat>
  <Paragraphs>5</Paragraphs>
  <Slides>129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129</vt:i4>
      </vt:variant>
    </vt:vector>
  </HeadingPairs>
  <TitlesOfParts>
    <vt:vector size="13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2024-01-07T07:54:38Z</dcterms:created>
  <dcterms:modified xsi:type="dcterms:W3CDTF">2024-05-15T12:54:28Z</dcterms:modified>
</cp:coreProperties>
</file>