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2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5B3EF7-7DCB-4472-A989-53F228FB50CE}" v="3" dt="2024-05-15T12:57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slide" Target="slides/slide151.xml"/><Relationship Id="rId159" Type="http://schemas.openxmlformats.org/officeDocument/2006/relationships/slide" Target="slides/slide156.xml"/><Relationship Id="rId175" Type="http://schemas.microsoft.com/office/2016/11/relationships/changesInfo" Target="changesInfos/changesInfo1.xml"/><Relationship Id="rId170" Type="http://schemas.openxmlformats.org/officeDocument/2006/relationships/slide" Target="slides/slide167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60" Type="http://schemas.openxmlformats.org/officeDocument/2006/relationships/slide" Target="slides/slide157.xml"/><Relationship Id="rId165" Type="http://schemas.openxmlformats.org/officeDocument/2006/relationships/slide" Target="slides/slide16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openxmlformats.org/officeDocument/2006/relationships/slide" Target="slides/slide152.xml"/><Relationship Id="rId171" Type="http://schemas.openxmlformats.org/officeDocument/2006/relationships/presProps" Target="presProps.xml"/><Relationship Id="rId176" Type="http://schemas.microsoft.com/office/2015/10/relationships/revisionInfo" Target="revisionInfo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59" Type="http://schemas.openxmlformats.org/officeDocument/2006/relationships/slide" Target="slides/slide56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54" Type="http://schemas.openxmlformats.org/officeDocument/2006/relationships/slide" Target="slides/slide51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61" Type="http://schemas.openxmlformats.org/officeDocument/2006/relationships/slide" Target="slides/slide158.xml"/><Relationship Id="rId166" Type="http://schemas.openxmlformats.org/officeDocument/2006/relationships/slide" Target="slides/slide16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49" Type="http://schemas.openxmlformats.org/officeDocument/2006/relationships/slide" Target="slides/slide46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slide" Target="slides/slide148.xml"/><Relationship Id="rId156" Type="http://schemas.openxmlformats.org/officeDocument/2006/relationships/slide" Target="slides/slide153.xml"/><Relationship Id="rId164" Type="http://schemas.openxmlformats.org/officeDocument/2006/relationships/slide" Target="slides/slide161.xml"/><Relationship Id="rId169" Type="http://schemas.openxmlformats.org/officeDocument/2006/relationships/slide" Target="slides/slide16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72" Type="http://schemas.openxmlformats.org/officeDocument/2006/relationships/viewProps" Target="viewProps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167" Type="http://schemas.openxmlformats.org/officeDocument/2006/relationships/slide" Target="slides/slide16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162" Type="http://schemas.openxmlformats.org/officeDocument/2006/relationships/slide" Target="slides/slide15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157" Type="http://schemas.openxmlformats.org/officeDocument/2006/relationships/slide" Target="slides/slide154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slide" Target="slides/slide149.xml"/><Relationship Id="rId173" Type="http://schemas.openxmlformats.org/officeDocument/2006/relationships/theme" Target="theme/theme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168" Type="http://schemas.openxmlformats.org/officeDocument/2006/relationships/slide" Target="slides/slide165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163" Type="http://schemas.openxmlformats.org/officeDocument/2006/relationships/slide" Target="slides/slide160.xml"/><Relationship Id="rId3" Type="http://schemas.openxmlformats.org/officeDocument/2006/relationships/slideMaster" Target="slideMasters/slideMaster1.xml"/><Relationship Id="rId25" Type="http://schemas.openxmlformats.org/officeDocument/2006/relationships/slide" Target="slides/slide22.xml"/><Relationship Id="rId46" Type="http://schemas.openxmlformats.org/officeDocument/2006/relationships/slide" Target="slides/slide43.xml"/><Relationship Id="rId67" Type="http://schemas.openxmlformats.org/officeDocument/2006/relationships/slide" Target="slides/slide64.xml"/><Relationship Id="rId116" Type="http://schemas.openxmlformats.org/officeDocument/2006/relationships/slide" Target="slides/slide113.xml"/><Relationship Id="rId137" Type="http://schemas.openxmlformats.org/officeDocument/2006/relationships/slide" Target="slides/slide134.xml"/><Relationship Id="rId158" Type="http://schemas.openxmlformats.org/officeDocument/2006/relationships/slide" Target="slides/slide155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62" Type="http://schemas.openxmlformats.org/officeDocument/2006/relationships/slide" Target="slides/slide59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53" Type="http://schemas.openxmlformats.org/officeDocument/2006/relationships/slide" Target="slides/slide150.xml"/><Relationship Id="rId174" Type="http://schemas.openxmlformats.org/officeDocument/2006/relationships/tableStyles" Target="tableStyles.xml"/><Relationship Id="rId15" Type="http://schemas.openxmlformats.org/officeDocument/2006/relationships/slide" Target="slides/slide12.xml"/><Relationship Id="rId36" Type="http://schemas.openxmlformats.org/officeDocument/2006/relationships/slide" Target="slides/slide33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27" Type="http://schemas.openxmlformats.org/officeDocument/2006/relationships/slide" Target="slides/slide1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35B3EF7-7DCB-4472-A989-53F228FB50CE}"/>
    <pc:docChg chg="modSld">
      <pc:chgData name="BELLEMIN SANDRA" userId="5fe4e071-d3f4-40df-970f-ee8fcf898346" providerId="ADAL" clId="{335B3EF7-7DCB-4472-A989-53F228FB50CE}" dt="2024-05-15T12:57:06.163" v="2"/>
      <pc:docMkLst>
        <pc:docMk/>
      </pc:docMkLst>
      <pc:sldChg chg="modSp">
        <pc:chgData name="BELLEMIN SANDRA" userId="5fe4e071-d3f4-40df-970f-ee8fcf898346" providerId="ADAL" clId="{335B3EF7-7DCB-4472-A989-53F228FB50CE}" dt="2024-05-15T12:56:18.336" v="0"/>
        <pc:sldMkLst>
          <pc:docMk/>
          <pc:sldMk cId="1707170389" sldId="334"/>
        </pc:sldMkLst>
        <pc:picChg chg="mod">
          <ac:chgData name="BELLEMIN SANDRA" userId="5fe4e071-d3f4-40df-970f-ee8fcf898346" providerId="ADAL" clId="{335B3EF7-7DCB-4472-A989-53F228FB50CE}" dt="2024-05-15T12:56:18.336" v="0"/>
          <ac:picMkLst>
            <pc:docMk/>
            <pc:sldMk cId="1707170389" sldId="334"/>
            <ac:picMk id="2" creationId="{EFB2AE30-88F8-C58E-CE33-E33B1051BDD4}"/>
          </ac:picMkLst>
        </pc:picChg>
      </pc:sldChg>
      <pc:sldChg chg="modSp">
        <pc:chgData name="BELLEMIN SANDRA" userId="5fe4e071-d3f4-40df-970f-ee8fcf898346" providerId="ADAL" clId="{335B3EF7-7DCB-4472-A989-53F228FB50CE}" dt="2024-05-15T12:56:49.805" v="1"/>
        <pc:sldMkLst>
          <pc:docMk/>
          <pc:sldMk cId="3128148378" sldId="382"/>
        </pc:sldMkLst>
        <pc:picChg chg="mod">
          <ac:chgData name="BELLEMIN SANDRA" userId="5fe4e071-d3f4-40df-970f-ee8fcf898346" providerId="ADAL" clId="{335B3EF7-7DCB-4472-A989-53F228FB50CE}" dt="2024-05-15T12:56:49.805" v="1"/>
          <ac:picMkLst>
            <pc:docMk/>
            <pc:sldMk cId="3128148378" sldId="382"/>
            <ac:picMk id="2" creationId="{BDA71333-FA9E-885B-77F4-2810A45242DC}"/>
          </ac:picMkLst>
        </pc:picChg>
      </pc:sldChg>
      <pc:sldChg chg="modSp">
        <pc:chgData name="BELLEMIN SANDRA" userId="5fe4e071-d3f4-40df-970f-ee8fcf898346" providerId="ADAL" clId="{335B3EF7-7DCB-4472-A989-53F228FB50CE}" dt="2024-05-15T12:57:06.163" v="2"/>
        <pc:sldMkLst>
          <pc:docMk/>
          <pc:sldMk cId="925567446" sldId="402"/>
        </pc:sldMkLst>
        <pc:picChg chg="mod">
          <ac:chgData name="BELLEMIN SANDRA" userId="5fe4e071-d3f4-40df-970f-ee8fcf898346" providerId="ADAL" clId="{335B3EF7-7DCB-4472-A989-53F228FB50CE}" dt="2024-05-15T12:57:06.163" v="2"/>
          <ac:picMkLst>
            <pc:docMk/>
            <pc:sldMk cId="925567446" sldId="402"/>
            <ac:picMk id="2" creationId="{76CA16FC-703E-66FF-D966-054AF38EEDF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997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048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896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251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5838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376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648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40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05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8380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5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64271-77EA-465F-A03A-BAABFD31887E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A4F8E-CB5A-4D81-AF64-99EB93CDEA1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891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8-Video_jour3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55.png"/><Relationship Id="rId4" Type="http://schemas.openxmlformats.org/officeDocument/2006/relationships/image" Target="../media/image74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55.png"/><Relationship Id="rId4" Type="http://schemas.openxmlformats.org/officeDocument/2006/relationships/image" Target="../media/image7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55.png"/><Relationship Id="rId4" Type="http://schemas.openxmlformats.org/officeDocument/2006/relationships/image" Target="../media/image76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55.png"/><Relationship Id="rId4" Type="http://schemas.openxmlformats.org/officeDocument/2006/relationships/image" Target="../media/image77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5.png"/><Relationship Id="rId4" Type="http://schemas.openxmlformats.org/officeDocument/2006/relationships/image" Target="../media/image78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55.png"/><Relationship Id="rId4" Type="http://schemas.openxmlformats.org/officeDocument/2006/relationships/image" Target="../media/image79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55.png"/><Relationship Id="rId4" Type="http://schemas.openxmlformats.org/officeDocument/2006/relationships/image" Target="../media/image80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55.png"/><Relationship Id="rId4" Type="http://schemas.openxmlformats.org/officeDocument/2006/relationships/image" Target="../media/image81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55.png"/><Relationship Id="rId4" Type="http://schemas.openxmlformats.org/officeDocument/2006/relationships/image" Target="../media/image82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55.png"/><Relationship Id="rId4" Type="http://schemas.openxmlformats.org/officeDocument/2006/relationships/image" Target="../media/image83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55.png"/><Relationship Id="rId4" Type="http://schemas.openxmlformats.org/officeDocument/2006/relationships/image" Target="../media/image84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5.png"/><Relationship Id="rId4" Type="http://schemas.openxmlformats.org/officeDocument/2006/relationships/image" Target="../media/image8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55.png"/><Relationship Id="rId4" Type="http://schemas.openxmlformats.org/officeDocument/2006/relationships/image" Target="../media/image86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55.png"/><Relationship Id="rId4" Type="http://schemas.openxmlformats.org/officeDocument/2006/relationships/image" Target="../media/image87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5.png"/><Relationship Id="rId4" Type="http://schemas.openxmlformats.org/officeDocument/2006/relationships/image" Target="../media/image88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55.png"/><Relationship Id="rId4" Type="http://schemas.openxmlformats.org/officeDocument/2006/relationships/image" Target="../media/image89.JP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8-Video_jour4.mp4" TargetMode="External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55.png"/><Relationship Id="rId4" Type="http://schemas.openxmlformats.org/officeDocument/2006/relationships/image" Target="../media/image93.JP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5.png"/><Relationship Id="rId4" Type="http://schemas.openxmlformats.org/officeDocument/2006/relationships/image" Target="../media/image9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55.png"/><Relationship Id="rId4" Type="http://schemas.openxmlformats.org/officeDocument/2006/relationships/image" Target="../media/image95.JP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55.png"/><Relationship Id="rId4" Type="http://schemas.openxmlformats.org/officeDocument/2006/relationships/image" Target="../media/image96.JP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55.png"/><Relationship Id="rId4" Type="http://schemas.openxmlformats.org/officeDocument/2006/relationships/image" Target="../media/image97.JP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55.png"/><Relationship Id="rId4" Type="http://schemas.openxmlformats.org/officeDocument/2006/relationships/image" Target="../media/image98.JP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55.png"/><Relationship Id="rId4" Type="http://schemas.openxmlformats.org/officeDocument/2006/relationships/image" Target="../media/image99.JP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55.png"/><Relationship Id="rId4" Type="http://schemas.openxmlformats.org/officeDocument/2006/relationships/image" Target="../media/image100.JPG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55.png"/><Relationship Id="rId4" Type="http://schemas.openxmlformats.org/officeDocument/2006/relationships/image" Target="../media/image101.JP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55.png"/><Relationship Id="rId4" Type="http://schemas.openxmlformats.org/officeDocument/2006/relationships/image" Target="../media/image102.JP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55.png"/><Relationship Id="rId4" Type="http://schemas.openxmlformats.org/officeDocument/2006/relationships/image" Target="../media/image103.JP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55.png"/><Relationship Id="rId4" Type="http://schemas.openxmlformats.org/officeDocument/2006/relationships/image" Target="../media/image10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55.png"/><Relationship Id="rId4" Type="http://schemas.openxmlformats.org/officeDocument/2006/relationships/image" Target="../media/image105.JPG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55.png"/><Relationship Id="rId4" Type="http://schemas.openxmlformats.org/officeDocument/2006/relationships/image" Target="../media/image106.JPG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55.png"/><Relationship Id="rId4" Type="http://schemas.openxmlformats.org/officeDocument/2006/relationships/image" Target="../media/image107.JP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55.png"/><Relationship Id="rId4" Type="http://schemas.openxmlformats.org/officeDocument/2006/relationships/image" Target="../media/image108.JP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6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46.xml"/><Relationship Id="rId5" Type="http://schemas.openxmlformats.org/officeDocument/2006/relationships/slide" Target="slide98.xml"/><Relationship Id="rId4" Type="http://schemas.openxmlformats.org/officeDocument/2006/relationships/slide" Target="slide5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28-Video_jour2.mp4" TargetMode="External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5.png"/><Relationship Id="rId4" Type="http://schemas.openxmlformats.org/officeDocument/2006/relationships/image" Target="../media/image56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5.png"/><Relationship Id="rId4" Type="http://schemas.openxmlformats.org/officeDocument/2006/relationships/image" Target="../media/image57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5.png"/><Relationship Id="rId4" Type="http://schemas.openxmlformats.org/officeDocument/2006/relationships/image" Target="../media/image58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5.png"/><Relationship Id="rId4" Type="http://schemas.openxmlformats.org/officeDocument/2006/relationships/image" Target="../media/image59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5.png"/><Relationship Id="rId4" Type="http://schemas.openxmlformats.org/officeDocument/2006/relationships/image" Target="../media/image60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5.png"/><Relationship Id="rId4" Type="http://schemas.openxmlformats.org/officeDocument/2006/relationships/image" Target="../media/image61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5.png"/><Relationship Id="rId4" Type="http://schemas.openxmlformats.org/officeDocument/2006/relationships/image" Target="../media/image62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5.png"/><Relationship Id="rId4" Type="http://schemas.openxmlformats.org/officeDocument/2006/relationships/image" Target="../media/image63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5.png"/><Relationship Id="rId4" Type="http://schemas.openxmlformats.org/officeDocument/2006/relationships/image" Target="../media/image6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55.png"/><Relationship Id="rId4" Type="http://schemas.openxmlformats.org/officeDocument/2006/relationships/image" Target="../media/image65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55.png"/><Relationship Id="rId4" Type="http://schemas.openxmlformats.org/officeDocument/2006/relationships/image" Target="../media/image66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55.png"/><Relationship Id="rId4" Type="http://schemas.openxmlformats.org/officeDocument/2006/relationships/image" Target="../media/image67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55.png"/><Relationship Id="rId4" Type="http://schemas.openxmlformats.org/officeDocument/2006/relationships/image" Target="../media/image68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55.png"/><Relationship Id="rId4" Type="http://schemas.openxmlformats.org/officeDocument/2006/relationships/image" Target="../media/image69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55.png"/><Relationship Id="rId4" Type="http://schemas.openxmlformats.org/officeDocument/2006/relationships/image" Target="../media/image70.JP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C46BF9A7-BB39-22F4-258E-76CDE0DAB6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04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F609734-2022-9AED-BDC2-E81B0E68E0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1382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948767A1-E8A9-AD1A-4747-A52B43D625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2369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E5D7AC0-0ED4-967F-1753-B526B4D56F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1327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39A5E00-2659-5E2F-F784-FA28655A1E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0626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42A3A11-4276-3863-A956-E3D8AB675B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1302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2DDE92D8-011C-498D-BD3C-62CE69FDA0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716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F25089A-9DBD-EBBB-BCF2-337E42E043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5292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9D48137E-7CA3-B774-5C50-34F9E3603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40645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41E92338-C18E-9F75-B384-A5853E38A9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2113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1B4BE5D6-7B3E-8AC8-D48D-AD02D95612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1980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88B49B70-EF59-3D41-C3CC-F614A63E14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73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8EF76D36-891A-438B-D511-398C223D0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6119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A74C6B7-D14C-9D64-B31C-A9CDE5F930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8693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5837627-838A-3654-9649-0DCA19AB28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9643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604EB4CD-35E4-86FE-CB08-B00D1E0BA0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8165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C0DA9895-BDBA-565D-7DED-870869C542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8694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11036609-4100-7B42-16E3-547EEA743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6467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870D631D-A76A-ABAA-26FE-B8A51873A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7620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F4F12B20-EC12-EBF4-736A-5CAEC3A6DA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0224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7213F8C4-52F6-4194-7D91-BAB24C5F87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5322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4885AAD7-F8CB-2959-7E7B-BE519A87D3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1886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4D3E4574-AEF5-0E19-5C8E-993FBAB135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25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1F48362-FD25-985E-DB3E-D589388B3F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31748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F7D585DE-7638-EF9B-E8E0-1683C01099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0414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50C13229-317C-295A-3536-44EE1666E3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709395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8C0827AA-22FE-79EE-B0DC-501E95FA3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0785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E3C10635-B36D-1BD3-2DB1-789AF4510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5523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6E998D56-1EE6-C694-0EC3-FA6D00A17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1138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FEBEEC29-B077-FBC6-84BD-02073D9E82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3639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5FF8B8D6-6988-3446-72C6-260635663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6688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130DFF4C-7992-0538-73DC-37A1E84AE3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DA71333-FA9E-885B-77F4-2810A4524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4837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9A7C4600-A70D-4B21-7789-046CA5AB5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639FD1-7281-FE38-4E54-D52B8DEB51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2C8585D-598B-9BB4-3258-08F5C6201C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761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9"/>
    </mc:Choice>
    <mc:Fallback xmlns="">
      <p:transition spd="slow" advTm="1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6E0E835-5678-5864-605B-622D514CDB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DC95DF2-8730-2C29-CE2C-25743E31971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640FF7-AC51-BEA3-16A3-4EE7B8C12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12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4"/>
    </mc:Choice>
    <mc:Fallback xmlns="">
      <p:transition spd="slow" advTm="93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7BF4231-765C-557E-D0E5-172E328B02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4036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19D36B15-C12C-9E42-DE85-1242D72FFB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19D12A5-51BD-3C41-F7F1-FA1AABB8C6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B8585F-A2C7-03BF-5F6D-68C50F23C4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928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7"/>
    </mc:Choice>
    <mc:Fallback xmlns="">
      <p:transition spd="slow" advTm="101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68E8329F-14F6-6531-5BB3-268749218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13D1C7-43FA-A40A-1204-DDA3AB2B35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0F18088-FD2E-D3B6-55F0-E17BC87197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4584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1"/>
    </mc:Choice>
    <mc:Fallback xmlns="">
      <p:transition spd="slow" advTm="8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7E58E146-072C-7BE1-2D0F-55445776CE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EE0C6C-3AE0-E023-6A30-0B1DEE534C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DB0D9A-2644-F115-590D-357B0F8EAC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1722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6"/>
    </mc:Choice>
    <mc:Fallback xmlns="">
      <p:transition spd="slow" advTm="10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9B630ADE-4397-36B3-261F-019F13646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B02232-8626-FF95-6147-93F9D283EF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44C8DD2-CBEF-69B9-C3F1-DE92DE09FA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54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9"/>
    </mc:Choice>
    <mc:Fallback xmlns="">
      <p:transition spd="slow" advTm="10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8532D109-C2F2-F6FF-A38C-FF787F5163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87CB958-A216-FCBC-5DD1-D6F68324B5E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D217DB2-417A-F3AC-ECC2-A19C17B2D5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59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8"/>
    </mc:Choice>
    <mc:Fallback xmlns="">
      <p:transition spd="slow" advTm="97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8A3755C9-4998-9371-7BB9-5BDACB2EE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68427F-FD11-9CD3-B7B9-4770A0B559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BEDA4E-463F-C167-54B8-F7D889E9B1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030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8"/>
    </mc:Choice>
    <mc:Fallback xmlns="">
      <p:transition spd="slow" advTm="9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5469A021-BAC0-8EDF-9809-13C02A17A6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26D569-AB7F-B632-492D-21875270E8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C2D3CA-9DA1-ECFF-8823-5BD80850B2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679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7"/>
    </mc:Choice>
    <mc:Fallback xmlns="">
      <p:transition spd="slow" advTm="10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BE858157-B930-861D-46F5-25D7278110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0254764-0FC3-DB77-91B6-744941ADD2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0F40CB8-ECB1-0B48-ED38-ED6389CC5E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579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"/>
    </mc:Choice>
    <mc:Fallback xmlns="">
      <p:transition spd="slow" advTm="10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B586EDFC-3CCC-4DAE-41BA-277D664F1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F0F5F84-8226-F5B4-62BF-EF095986CF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7C539E-E897-E139-AE46-824933FF4D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007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46"/>
    </mc:Choice>
    <mc:Fallback xmlns="">
      <p:transition spd="slow" advTm="8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757049C2-80B5-92DA-788F-44B190385F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975E278-4EC1-8C90-7C10-192709DD4A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C832FD-36A4-CC6A-4676-8B1FBE01FE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92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0"/>
    </mc:Choice>
    <mc:Fallback xmlns="">
      <p:transition spd="slow" advTm="99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4CF3FDED-E426-FC38-18F2-58F15248F0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743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4B5AA0A7-ED0F-D55C-BB68-532F13E65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F5F00E-66AE-4045-2FA2-4300650786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3D71F308-2DE2-24C9-E3C0-AA5D0B8DB0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14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68"/>
    </mc:Choice>
    <mc:Fallback xmlns="">
      <p:transition spd="slow" advTm="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FF6983BB-59E7-C8AE-2EE7-8F4C05DEFD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928332-0AE8-3493-83FF-BD8E3476C4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087249-3C5A-E097-EB17-772D25144B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884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1"/>
    </mc:Choice>
    <mc:Fallback xmlns="">
      <p:transition spd="slow" advTm="96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3BD0F2A8-A2BB-3EC5-FB83-DDD4D4BC4C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B17A5FB-AD84-E8D1-64C9-233E6AB299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B79596-CC39-CF92-1499-D7A8CC8C7B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309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8"/>
    </mc:Choice>
    <mc:Fallback xmlns="">
      <p:transition spd="slow" advTm="10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92A1A27E-D883-F7BD-1CB5-75574301BA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97B930-5BD7-3F21-9598-BEC5315C82B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D7D904-70DA-705A-5197-F121463A14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049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12"/>
    </mc:Choice>
    <mc:Fallback xmlns="">
      <p:transition spd="slow" advTm="136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662B9EB2-4A38-2E3C-5C73-BA3D99FBFE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7711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C5CF439-76B6-1DFA-821B-656D251BEA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20121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6055DD62-3151-F01E-6FC0-8E587043E4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2765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26E45C3B-4ED3-61E6-9180-130F0D23A8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6CA16FC-703E-66FF-D966-054AF38EED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56744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7C2A92AF-9ACE-704A-C9FE-43DAF44A2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58532C-77B4-957F-45C3-290B735E3E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091A55-62E4-E933-D9CF-82E336240F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16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59"/>
    </mc:Choice>
    <mc:Fallback xmlns="">
      <p:transition spd="slow" advTm="90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16763F92-AB7D-5ABF-9A6C-C3717756E6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9620CC9-F05F-2F49-B120-F7431346E7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95C2BC-3926-5353-4C19-8E1EBEE6D0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0172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6"/>
    </mc:Choice>
    <mc:Fallback xmlns="">
      <p:transition spd="slow" advTm="10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192AC17-B9ED-E220-8EE1-00040D368D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981399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9264255A-852A-6C60-D083-4E55752D09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8F3BCA-28A7-D607-E69E-CBC7FA6B6C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30488CC-5CDC-A599-20FB-874CB3FC1C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2311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05"/>
    </mc:Choice>
    <mc:Fallback xmlns="">
      <p:transition spd="slow" advTm="10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3972DCEC-E21A-3E1F-143B-CB35A8AF9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1F0A285-1A20-682E-1667-4C1FB360AB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B67DFE-6B62-F6C1-186A-DCED262184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99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88"/>
    </mc:Choice>
    <mc:Fallback xmlns="">
      <p:transition spd="slow" advTm="9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322BF460-5634-4421-4C77-52E390E53A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FCE340-7632-505D-46C0-F6830F59A0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8D3914-6CDD-4CBF-EFF1-4F49F3F484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621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0"/>
    </mc:Choice>
    <mc:Fallback xmlns="">
      <p:transition spd="slow" advTm="10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DA21300F-C22D-3388-E8C5-D7CEF6F616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EC6A715-4098-DDE0-C824-796EE26E346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51F3CC1-6DA1-FD2F-D124-E4A2B6F42D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8243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8"/>
    </mc:Choice>
    <mc:Fallback xmlns="">
      <p:transition spd="slow" advTm="11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BD284C97-84B5-579F-753F-CFF9113C06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3C09BA-3A57-3D00-5484-B124BE6141D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6B7721-4E46-930D-FD44-6764AFC5E9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296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9"/>
    </mc:Choice>
    <mc:Fallback xmlns="">
      <p:transition spd="slow" advTm="10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AAACA9BE-2987-3968-B15D-F4831F7F7F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0064E9F-D94A-1971-6CFE-3D777B896C1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679F14-6945-CF56-3997-3502FCC294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9360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0"/>
    </mc:Choice>
    <mc:Fallback xmlns="">
      <p:transition spd="slow" advTm="11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7F798E10-71A5-EECA-8445-7ECEBBB54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62B0FB3-6D3C-78B3-10AB-388B8AFAFAC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391A44-1D8D-22A6-F8C3-FD6EAC2E0F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26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84"/>
    </mc:Choice>
    <mc:Fallback xmlns="">
      <p:transition spd="slow" advTm="11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7F25ED53-229A-C852-01F0-EA5E5E68A0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191D3D-568D-7706-4D31-8100C98076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9BAC49-97B0-42A4-8C93-801010DE31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4414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1"/>
    </mc:Choice>
    <mc:Fallback xmlns="">
      <p:transition spd="slow" advTm="9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B6BF897F-C3E2-4F36-4F31-2A7B22A30E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1EB88C-8C8A-A40C-62AC-3D41D823C7A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F8C6C2-ADEE-2EE0-FBBE-0F994D6066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2389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1"/>
    </mc:Choice>
    <mc:Fallback xmlns="">
      <p:transition spd="slow" advTm="110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A054405F-FA25-746F-300D-BD23F16851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5367DB6-DDCB-0CBA-03A8-2D4A9ED6DE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B4D533B-6C1B-39CA-1CA0-2D7352D156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7344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9"/>
    </mc:Choice>
    <mc:Fallback xmlns="">
      <p:transition spd="slow" advTm="11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1361FFED-9C12-5A67-C93B-CE08D6924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4405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804B0C30-D613-C079-2731-8EB559B304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B76440-EA0B-BDAC-C765-B221F144888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3DBBFD-645B-A56A-B1CC-51F497912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003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50"/>
    </mc:Choice>
    <mc:Fallback xmlns="">
      <p:transition spd="slow" advTm="10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6BB0D249-F93F-65D0-7D06-A0305C4304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0CADED-91B9-BDC5-F305-AC4742732A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E6B330-87B2-2993-9368-363DD709B7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3990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8"/>
    </mc:Choice>
    <mc:Fallback xmlns="">
      <p:transition spd="slow" advTm="11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8C22C3A7-62C4-ADBB-D9DF-66268F67AF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4E695C4-9F3A-F2D1-2F9C-089B0FE448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CAC8882-3DB0-26CC-9CDC-66E80F40A2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182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97"/>
    </mc:Choice>
    <mc:Fallback xmlns="">
      <p:transition spd="slow" advTm="115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80A4A003-0FB2-1483-10F1-C8B5E2BDDB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FCDA3B7-C19E-3D22-68B0-5CCCEA0FB48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CBB9B6F8-AE7C-9215-D937-3107D1E941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600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95"/>
    </mc:Choice>
    <mc:Fallback xmlns="">
      <p:transition spd="slow" advTm="16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FA5B3A5A-E873-2EA8-65BC-7E30B8B3AC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3294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21617D52-DB3C-988C-10AE-B4D08C41CF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2788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F30EA79C-4074-D36B-5EFD-838DB7833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71116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59A46CAC-2F05-B1C0-9B9A-478C72500D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960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CD05CC7-1212-C7B7-F9EE-4CA183EA0A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48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E3343808-154F-1007-0DEC-ABE10A8913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967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FE3A6C16-65F6-BE2B-76A2-0C4727744A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47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4D9C2F2-DF6A-CFEC-884C-DBC400B3A7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74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EAF71D2F-360C-7DED-D78B-0D4436C584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819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31B11996-AEEE-5584-E32F-5EF406E23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891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EFCB77B7-8A2A-32A2-CFD9-6B9285BFA7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39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EA94E497-2D6C-F90D-BA77-4BB050EE43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560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76F7D438-893B-1853-5F59-0589298DF7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98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6A2CF56B-D647-AF03-ADC7-032CAD8094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81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78E175D3-E006-591F-7820-C63325467C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749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8E22932A-8A63-A161-E361-B66DC2B5EC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5100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75A55579-1CE4-A94E-EDC9-1E1DA178B9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8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DCAB1B7E-511B-9BA4-B307-4FAD427076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CD431E0-3304-BF5F-42E7-B6D01F4A0C77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999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751C65C-C11A-9B2F-BC6B-B4694F302B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746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47167AD-1336-010F-0187-BA0779DC72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140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8DF1748F-0AFD-6438-C712-8489ECD37F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546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2788C133-9BAB-FC6C-F683-18A476033F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2240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9FD5C74-B99E-E03F-78A0-2FA699F3DE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67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B0EA878A-5454-15F7-1161-36E85A1492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282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24571528-6BFF-7F5E-820A-8FCE6C7D21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98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72E79946-2BEB-44BA-7223-E51F2FBDF9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97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B7E627F-974C-2DAF-11CF-0B6435B7D1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065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BAAB5B0-9713-D6C8-B7AB-A40C2D7C46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13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CA2FB56-3B17-3C55-5BA5-EB559F206B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940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E5FDBC42-F540-6388-B742-B059F5E07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902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6196572-2CDE-E386-8C7F-CD2779D3E5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495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639A3FFF-A96B-5B2D-F875-4914ABAB1D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101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A96326B-F1F2-E471-0955-9A820987B1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2269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DE0786E5-4B09-EE12-7DAE-4A4CAC1616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699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2567367B-D444-23A7-4D04-EFCE38C32E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5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82AEADA-7FC5-524D-CDDA-43B3E172BE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6661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6DEA661-1180-7A30-F476-5C3D75116E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226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084D41FC-0D40-931F-DCC7-D6D7FA6C29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980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806736C-A587-70A3-E683-3CC8CACA60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5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8ADDB182-3B1E-43A8-7FFD-82F48B620C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443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9F7B030A-601D-AE5B-159F-6A6F8D23B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079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E1D6D63F-0F3B-42B9-EFEA-3E50769D5C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134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A6906106-84F1-9192-D501-EE6AA1661D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5878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B459F79-A6D8-FDB2-4C3D-218761B81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0181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FE84285B-A754-A433-6FAE-951E31AE2C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477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F565F6D-B17C-9F28-318E-58F5F4E3B0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3390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0D590DE-BDBC-5D2E-7114-8EC947E56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1874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A2370928-C359-B687-5E5F-7CE831F64A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855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680476F3-1732-6468-F24E-1BEB689C10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037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F87FE58E-5CA0-858B-F633-228F92F20E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95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0D93FDC-EB9E-E8F6-4739-5459EF68C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9630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77C313E-E789-C3E2-4DB3-BFFA4604EE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6847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800F1D0-843D-9B6F-E422-3B081FFE9C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691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355E263-6E6E-8D0A-44EA-B655732515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5842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C898060-C79C-DEFF-DD0F-B3C25CDD83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6434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B8811C30-60E6-9A9F-28D7-D01C2F500E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1080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E70A136-52EF-A028-E8BF-831076CE22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529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D01C90DA-4CA5-5EE7-41D5-4E974A817C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468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5638104B-3B4D-052E-0258-0EE149A6F9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0141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B0EBEC31-2759-F405-F0BF-6784DA3BB6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640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F349BC0E-25D8-DDED-1668-0CA21C87EE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12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08A8330C-607C-80A6-A29B-532429EBF6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3552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BB7A8A1C-5C0D-2018-288E-B69AB1BE5D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2417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9C12FA06-51E2-CE0D-08CE-63F1E88654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9034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9EABFF32-C2E6-1957-BE44-5F283F919F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6922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3A989564-4487-34E7-6B9F-FDF1BCA63C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660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12FCBAD-2543-9C83-7351-62EFD0539A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8954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B6E3D68A-2F14-5D5E-646C-8E8729BF0A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026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8C5DC333-6561-8A91-2A88-D4E69ED2D3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016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ADF3077-540C-4388-01F4-89962AAA86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5731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CF0B49AC-071F-DA5F-BAAD-63F42612BC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566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ABEE486F-AE98-AFAD-3000-C6A63E7E4F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FB2AE30-88F8-C58E-CE33-E33B1051BD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70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8988A41-C407-AD6D-60A7-05933490A3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203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9E37FD78-9941-8BC0-0597-2ABFEC24B6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BCCC166-03C9-E4FC-54ED-02DD26E514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200686-EA5E-1114-4FEB-83E74C6E81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6885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27"/>
    </mc:Choice>
    <mc:Fallback xmlns="">
      <p:transition spd="slow" advTm="99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B324062-3036-B2EE-D785-812A6A6A50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6417C3-F923-D38E-D0D4-E239D19965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59A453-BB43-D0BD-F715-5277CDB405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687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9"/>
    </mc:Choice>
    <mc:Fallback xmlns="">
      <p:transition spd="slow" advTm="102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E4DC8028-F8BA-E3F4-AF0D-62F4E362B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9F57356-ED4D-1380-7EC8-8D3B2147C3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2D4B82-3E22-B813-CB2C-B17D6BB78D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89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7"/>
    </mc:Choice>
    <mc:Fallback xmlns="">
      <p:transition spd="slow" advTm="9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70A0C27-F60F-5520-C536-E85F299B59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1F22196-E3EC-FDD8-7F85-4D1543BDD7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7043523-33A9-FC96-A166-5F45065A1E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6467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6"/>
    </mc:Choice>
    <mc:Fallback xmlns="">
      <p:transition spd="slow" advTm="96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B3E88B7D-449E-CFA6-F2B2-9B886B90D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3AACD69-B730-E069-A1D5-83D65005E0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FA81F79-8769-D888-7A04-9D3172C76C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990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47"/>
    </mc:Choice>
    <mc:Fallback xmlns="">
      <p:transition spd="slow" advTm="99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8A0A7770-8D8D-B877-EEB5-395114F0EA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F7B2E1-217A-B0FC-4014-615D72C058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5B7412-61BB-5F9B-1214-160D29D553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680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79"/>
    </mc:Choice>
    <mc:Fallback xmlns="">
      <p:transition spd="slow" advTm="82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5521BE3F-8F8E-9F76-2D12-71857BC7C5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AD54FE-AD35-D139-9020-F3149758D9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0D88196-65CB-48B7-BB46-05FE5A2FB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017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7"/>
    </mc:Choice>
    <mc:Fallback xmlns="">
      <p:transition spd="slow" advTm="96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D0067F9-89EC-5166-0B3A-44960B2507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3A1A3EC-3045-CC03-D269-E98C492A64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5DADA7-08F0-77C3-05B4-517927A20B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887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1"/>
    </mc:Choice>
    <mc:Fallback xmlns="">
      <p:transition spd="slow" advTm="10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60827F73-5EAF-AA49-9184-245B84DF90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FC72826-BC9C-A7ED-EC7F-9F3F656908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913CBF-7416-E0B1-BFE0-AC5F66D9F1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153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2"/>
    </mc:Choice>
    <mc:Fallback xmlns="">
      <p:transition spd="slow" advTm="8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7075B0B5-CFEB-5061-AAE3-E4F264D3D4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696B3B2-DE1F-8201-1A9E-8CECE5F189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C8268C-D95A-C429-0E50-7CDF9592C2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9490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2"/>
    </mc:Choice>
    <mc:Fallback xmlns="">
      <p:transition spd="slow" advTm="9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BFFF8BD-577D-AB80-143F-4AE3D15F79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6094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735C83E-5014-3A09-A12C-8086884BB2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5B2CFEF-00B5-D137-9128-1F10A47A64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AE0FEB-30EF-8EA4-7B34-182A37ED6E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489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1"/>
    </mc:Choice>
    <mc:Fallback xmlns="">
      <p:transition spd="slow" advTm="10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1E55A97-CEAD-E687-0AB9-85EE3CA52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E55D083-FCF6-D333-695C-11FC56A5D27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AF9BB0-0510-7C40-E72A-54B91CBAD5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0772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6"/>
    </mc:Choice>
    <mc:Fallback xmlns="">
      <p:transition spd="slow" advTm="10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7AE76D0E-8BB9-9345-FE3E-CCC546ECD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B21E0D-B87D-1760-117F-2EC65AE01E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646D75-69FC-742B-71C1-96097E3400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8570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46"/>
    </mc:Choice>
    <mc:Fallback xmlns="">
      <p:transition spd="slow" advTm="10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7BB44722-3D59-E9F0-FFAD-57B2DD6683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280393-600A-40E3-CF86-998AA73B6BE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1621B5E-D59C-0CE6-D63E-C186E134E8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857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6"/>
    </mc:Choice>
    <mc:Fallback xmlns="">
      <p:transition spd="slow" advTm="84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6F6BB185-E3C4-C8B8-436F-9AE41F7E86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93B1470-9AA2-B602-170D-77552E4157F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8FCD04-91E2-891D-23C7-CADF80BC19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795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6"/>
    </mc:Choice>
    <mc:Fallback xmlns="">
      <p:transition spd="slow" advTm="98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EE7831BA-4224-5ECF-94C4-7D98D600A5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88A9ED-ABBF-F6EE-3633-CF456E03B38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6AF03889-463D-ED6F-C05E-B5F7CCF879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92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58"/>
    </mc:Choice>
    <mc:Fallback xmlns="">
      <p:transition spd="slow" advTm="168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0C125D41-E4FD-7338-A3C1-C133F86BC5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5531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154980F0-B620-0F3F-20BA-8AAAD7E630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1701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F0D6AD45-0EBA-5255-6890-B1CE4CE55A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9218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ABF901C-AD1A-24AD-EEDB-2B21A0DCFE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491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C6B3F8-5529-4B9D-97A6-DA1DFB708F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63B2D2-321D-499C-8D87-D0FE02739A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</TotalTime>
  <Words>28</Words>
  <Application>Microsoft Office PowerPoint</Application>
  <PresentationFormat>Affichage à l'écran (4:3)</PresentationFormat>
  <Paragraphs>5</Paragraphs>
  <Slides>167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167</vt:i4>
      </vt:variant>
    </vt:vector>
  </HeadingPairs>
  <TitlesOfParts>
    <vt:vector size="17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2024-01-27T08:30:30Z</dcterms:created>
  <dcterms:modified xsi:type="dcterms:W3CDTF">2024-05-15T12:57:14Z</dcterms:modified>
</cp:coreProperties>
</file>