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39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6AD992-3B50-4EC9-9A0F-5A5775BBD845}" v="3" dt="2024-05-15T12:59:56.0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microsoft.com/office/2015/10/relationships/revisionInfo" Target="revisionInfo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presProps" Target="presProps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26" Type="http://schemas.openxmlformats.org/officeDocument/2006/relationships/slide" Target="slides/slide123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32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tableStyles" Target="tableStyles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B46AD992-3B50-4EC9-9A0F-5A5775BBD845}"/>
    <pc:docChg chg="undo custSel modSld">
      <pc:chgData name="BELLEMIN SANDRA" userId="5fe4e071-d3f4-40df-970f-ee8fcf898346" providerId="ADAL" clId="{B46AD992-3B50-4EC9-9A0F-5A5775BBD845}" dt="2024-05-15T12:59:56.086" v="4"/>
      <pc:docMkLst>
        <pc:docMk/>
      </pc:docMkLst>
      <pc:sldChg chg="modSp mod">
        <pc:chgData name="BELLEMIN SANDRA" userId="5fe4e071-d3f4-40df-970f-ee8fcf898346" providerId="ADAL" clId="{B46AD992-3B50-4EC9-9A0F-5A5775BBD845}" dt="2024-05-15T12:59:15.971" v="2"/>
        <pc:sldMkLst>
          <pc:docMk/>
          <pc:sldMk cId="1122758358" sldId="304"/>
        </pc:sldMkLst>
        <pc:picChg chg="mod">
          <ac:chgData name="BELLEMIN SANDRA" userId="5fe4e071-d3f4-40df-970f-ee8fcf898346" providerId="ADAL" clId="{B46AD992-3B50-4EC9-9A0F-5A5775BBD845}" dt="2024-05-15T12:59:15.971" v="2"/>
          <ac:picMkLst>
            <pc:docMk/>
            <pc:sldMk cId="1122758358" sldId="304"/>
            <ac:picMk id="2" creationId="{0E08EE83-E1E4-B12C-F3D4-0B9C47FF022E}"/>
          </ac:picMkLst>
        </pc:picChg>
      </pc:sldChg>
      <pc:sldChg chg="modSp">
        <pc:chgData name="BELLEMIN SANDRA" userId="5fe4e071-d3f4-40df-970f-ee8fcf898346" providerId="ADAL" clId="{B46AD992-3B50-4EC9-9A0F-5A5775BBD845}" dt="2024-05-15T12:59:37.711" v="3"/>
        <pc:sldMkLst>
          <pc:docMk/>
          <pc:sldMk cId="1345537285" sldId="339"/>
        </pc:sldMkLst>
        <pc:picChg chg="mod">
          <ac:chgData name="BELLEMIN SANDRA" userId="5fe4e071-d3f4-40df-970f-ee8fcf898346" providerId="ADAL" clId="{B46AD992-3B50-4EC9-9A0F-5A5775BBD845}" dt="2024-05-15T12:59:37.711" v="3"/>
          <ac:picMkLst>
            <pc:docMk/>
            <pc:sldMk cId="1345537285" sldId="339"/>
            <ac:picMk id="2" creationId="{E52179EB-C62D-49C7-7D80-4B3BADFD556B}"/>
          </ac:picMkLst>
        </pc:picChg>
      </pc:sldChg>
      <pc:sldChg chg="modSp">
        <pc:chgData name="BELLEMIN SANDRA" userId="5fe4e071-d3f4-40df-970f-ee8fcf898346" providerId="ADAL" clId="{B46AD992-3B50-4EC9-9A0F-5A5775BBD845}" dt="2024-05-15T12:59:56.086" v="4"/>
        <pc:sldMkLst>
          <pc:docMk/>
          <pc:sldMk cId="3897441172" sldId="359"/>
        </pc:sldMkLst>
        <pc:picChg chg="mod">
          <ac:chgData name="BELLEMIN SANDRA" userId="5fe4e071-d3f4-40df-970f-ee8fcf898346" providerId="ADAL" clId="{B46AD992-3B50-4EC9-9A0F-5A5775BBD845}" dt="2024-05-15T12:59:56.086" v="4"/>
          <ac:picMkLst>
            <pc:docMk/>
            <pc:sldMk cId="3897441172" sldId="359"/>
            <ac:picMk id="2" creationId="{A04D5613-9B15-3509-4DA2-93B1997D591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7F0E-FA18-45C2-84B9-D7BA9EE1F0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1BBC8-4B28-4ADC-91BF-CB7300B06D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2518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7F0E-FA18-45C2-84B9-D7BA9EE1F0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1BBC8-4B28-4ADC-91BF-CB7300B06D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8460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7F0E-FA18-45C2-84B9-D7BA9EE1F0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1BBC8-4B28-4ADC-91BF-CB7300B06D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3216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7F0E-FA18-45C2-84B9-D7BA9EE1F0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1BBC8-4B28-4ADC-91BF-CB7300B06D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8243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7F0E-FA18-45C2-84B9-D7BA9EE1F0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1BBC8-4B28-4ADC-91BF-CB7300B06D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7363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7F0E-FA18-45C2-84B9-D7BA9EE1F0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1BBC8-4B28-4ADC-91BF-CB7300B06D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7406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7F0E-FA18-45C2-84B9-D7BA9EE1F0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1BBC8-4B28-4ADC-91BF-CB7300B06D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0123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7F0E-FA18-45C2-84B9-D7BA9EE1F0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1BBC8-4B28-4ADC-91BF-CB7300B06D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3526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7F0E-FA18-45C2-84B9-D7BA9EE1F0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1BBC8-4B28-4ADC-91BF-CB7300B06D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8373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7F0E-FA18-45C2-84B9-D7BA9EE1F0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1BBC8-4B28-4ADC-91BF-CB7300B06D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0488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7F0E-FA18-45C2-84B9-D7BA9EE1F0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1BBC8-4B28-4ADC-91BF-CB7300B06D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2819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A7F0E-FA18-45C2-84B9-D7BA9EE1F0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71BBC8-4B28-4ADC-91BF-CB7300B06D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5877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8.png"/><Relationship Id="rId4" Type="http://schemas.openxmlformats.org/officeDocument/2006/relationships/image" Target="../media/image72.JP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9-Video_jour4.mp4" TargetMode="External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8.png"/><Relationship Id="rId4" Type="http://schemas.openxmlformats.org/officeDocument/2006/relationships/image" Target="../media/image76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8.png"/><Relationship Id="rId4" Type="http://schemas.openxmlformats.org/officeDocument/2006/relationships/image" Target="../media/image77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38.png"/><Relationship Id="rId4" Type="http://schemas.openxmlformats.org/officeDocument/2006/relationships/image" Target="../media/image78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38.png"/><Relationship Id="rId4" Type="http://schemas.openxmlformats.org/officeDocument/2006/relationships/image" Target="../media/image79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8.png"/><Relationship Id="rId4" Type="http://schemas.openxmlformats.org/officeDocument/2006/relationships/image" Target="../media/image80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8.png"/><Relationship Id="rId4" Type="http://schemas.openxmlformats.org/officeDocument/2006/relationships/image" Target="../media/image81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38.png"/><Relationship Id="rId4" Type="http://schemas.openxmlformats.org/officeDocument/2006/relationships/image" Target="../media/image82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38.png"/><Relationship Id="rId4" Type="http://schemas.openxmlformats.org/officeDocument/2006/relationships/image" Target="../media/image83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38.png"/><Relationship Id="rId4" Type="http://schemas.openxmlformats.org/officeDocument/2006/relationships/image" Target="../media/image84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38.png"/><Relationship Id="rId4" Type="http://schemas.openxmlformats.org/officeDocument/2006/relationships/image" Target="../media/image85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38.png"/><Relationship Id="rId4" Type="http://schemas.openxmlformats.org/officeDocument/2006/relationships/image" Target="../media/image86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38.png"/><Relationship Id="rId4" Type="http://schemas.openxmlformats.org/officeDocument/2006/relationships/image" Target="../media/image87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38.png"/><Relationship Id="rId4" Type="http://schemas.openxmlformats.org/officeDocument/2006/relationships/image" Target="../media/image88.JP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38.png"/><Relationship Id="rId4" Type="http://schemas.openxmlformats.org/officeDocument/2006/relationships/image" Target="../media/image89.JP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38.png"/><Relationship Id="rId4" Type="http://schemas.openxmlformats.org/officeDocument/2006/relationships/image" Target="../media/image90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38.png"/><Relationship Id="rId4" Type="http://schemas.openxmlformats.org/officeDocument/2006/relationships/image" Target="../media/image91.JPG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2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03.xml"/><Relationship Id="rId5" Type="http://schemas.openxmlformats.org/officeDocument/2006/relationships/slide" Target="slide68.xml"/><Relationship Id="rId4" Type="http://schemas.openxmlformats.org/officeDocument/2006/relationships/slide" Target="slide3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9-Video_jour2.mp4" TargetMode="Externa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8.png"/><Relationship Id="rId4" Type="http://schemas.openxmlformats.org/officeDocument/2006/relationships/image" Target="../media/image37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8.png"/><Relationship Id="rId4" Type="http://schemas.openxmlformats.org/officeDocument/2006/relationships/image" Target="../media/image39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8.png"/><Relationship Id="rId4" Type="http://schemas.openxmlformats.org/officeDocument/2006/relationships/image" Target="../media/image40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8.png"/><Relationship Id="rId4" Type="http://schemas.openxmlformats.org/officeDocument/2006/relationships/image" Target="../media/image41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8.png"/><Relationship Id="rId4" Type="http://schemas.openxmlformats.org/officeDocument/2006/relationships/image" Target="../media/image42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8.png"/><Relationship Id="rId4" Type="http://schemas.openxmlformats.org/officeDocument/2006/relationships/image" Target="../media/image43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8.png"/><Relationship Id="rId4" Type="http://schemas.openxmlformats.org/officeDocument/2006/relationships/image" Target="../media/image44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8.png"/><Relationship Id="rId4" Type="http://schemas.openxmlformats.org/officeDocument/2006/relationships/image" Target="../media/image45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8.png"/><Relationship Id="rId4" Type="http://schemas.openxmlformats.org/officeDocument/2006/relationships/image" Target="../media/image46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8.png"/><Relationship Id="rId4" Type="http://schemas.openxmlformats.org/officeDocument/2006/relationships/image" Target="../media/image47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8.png"/><Relationship Id="rId4" Type="http://schemas.openxmlformats.org/officeDocument/2006/relationships/image" Target="../media/image48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8.png"/><Relationship Id="rId4" Type="http://schemas.openxmlformats.org/officeDocument/2006/relationships/image" Target="../media/image49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8.png"/><Relationship Id="rId4" Type="http://schemas.openxmlformats.org/officeDocument/2006/relationships/image" Target="../media/image50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8.png"/><Relationship Id="rId4" Type="http://schemas.openxmlformats.org/officeDocument/2006/relationships/image" Target="../media/image51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8.png"/><Relationship Id="rId4" Type="http://schemas.openxmlformats.org/officeDocument/2006/relationships/image" Target="../media/image52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8.png"/><Relationship Id="rId4" Type="http://schemas.openxmlformats.org/officeDocument/2006/relationships/image" Target="../media/image53.JP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9-Video_jour3.mp4" TargetMode="Externa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8.png"/><Relationship Id="rId4" Type="http://schemas.openxmlformats.org/officeDocument/2006/relationships/image" Target="../media/image57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8.png"/><Relationship Id="rId4" Type="http://schemas.openxmlformats.org/officeDocument/2006/relationships/image" Target="../media/image58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8.png"/><Relationship Id="rId4" Type="http://schemas.openxmlformats.org/officeDocument/2006/relationships/image" Target="../media/image59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8.png"/><Relationship Id="rId4" Type="http://schemas.openxmlformats.org/officeDocument/2006/relationships/image" Target="../media/image60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8.png"/><Relationship Id="rId4" Type="http://schemas.openxmlformats.org/officeDocument/2006/relationships/image" Target="../media/image61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8.png"/><Relationship Id="rId4" Type="http://schemas.openxmlformats.org/officeDocument/2006/relationships/image" Target="../media/image62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8.png"/><Relationship Id="rId4" Type="http://schemas.openxmlformats.org/officeDocument/2006/relationships/image" Target="../media/image63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8.png"/><Relationship Id="rId4" Type="http://schemas.openxmlformats.org/officeDocument/2006/relationships/image" Target="../media/image64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8.png"/><Relationship Id="rId4" Type="http://schemas.openxmlformats.org/officeDocument/2006/relationships/image" Target="../media/image65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8.png"/><Relationship Id="rId4" Type="http://schemas.openxmlformats.org/officeDocument/2006/relationships/image" Target="../media/image66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8.png"/><Relationship Id="rId4" Type="http://schemas.openxmlformats.org/officeDocument/2006/relationships/image" Target="../media/image67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8.png"/><Relationship Id="rId4" Type="http://schemas.openxmlformats.org/officeDocument/2006/relationships/image" Target="../media/image68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8.png"/><Relationship Id="rId4" Type="http://schemas.openxmlformats.org/officeDocument/2006/relationships/image" Target="../media/image69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8.png"/><Relationship Id="rId4" Type="http://schemas.openxmlformats.org/officeDocument/2006/relationships/image" Target="../media/image70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8.png"/><Relationship Id="rId4" Type="http://schemas.openxmlformats.org/officeDocument/2006/relationships/image" Target="../media/image7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40452597-2C18-5029-7145-FF02EA2D05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1316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524B882D-B8FD-033B-ACD8-59F767D34D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69666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D6AFB7CF-90AF-53B2-4D65-D325B3E80C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A2566C2-99EE-6879-4553-5EB54397020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77F7546-34AD-31EA-60D2-2976A62860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6821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380"/>
    </mc:Choice>
    <mc:Fallback xmlns="">
      <p:transition spd="slow" advTm="153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220C8D53-34B1-FDCD-F188-B8B6B35FE9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823496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9B067EB-D80F-8170-E7C0-7C57D314A1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757809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5574E4F7-6E68-D15C-0E68-F22E6B2E73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60885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B22CD099-20E8-A129-C95E-27D7510B96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A04D5613-9B15-3509-4DA2-93B1997D59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441172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DD352F92-6EFD-10B4-D2A0-66C543EAB4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159226E-ADB6-284A-17F1-4937125A90B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5D17869-8969-3F48-381F-2F1BA30E81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163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44"/>
    </mc:Choice>
    <mc:Fallback xmlns="">
      <p:transition spd="slow" advTm="103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F150706F-844A-8355-ADC8-2ADE015B15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9FA3F38-B307-5E71-3668-0F9BF923277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BFCE778-47ED-4145-9714-5578CCE7620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2188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28"/>
    </mc:Choice>
    <mc:Fallback xmlns="">
      <p:transition spd="slow" advTm="109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2CFE42AE-B060-B551-F3FB-D872F61005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D8235F1-BAF9-B224-F6F7-6E5F4A90AE6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CFAA17E-C07D-C3ED-61B0-F0156A321A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7791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78"/>
    </mc:Choice>
    <mc:Fallback xmlns="">
      <p:transition spd="slow" advTm="103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27221C3C-2F65-63CE-866D-09E47D9734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F8E580-44A1-EC9A-8CC4-697FD714088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4A8BD7F-D93A-49B8-E0EA-9ADC35DC89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47423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82"/>
    </mc:Choice>
    <mc:Fallback xmlns="">
      <p:transition spd="slow" advTm="103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6981078A-BD95-19DE-542A-E3D9B63C0A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8B8BCC0-D980-3764-5597-4E4FBF7357D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78CB131-C59B-580A-DEA3-0CF5145522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86125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90"/>
    </mc:Choice>
    <mc:Fallback xmlns="">
      <p:transition spd="slow" advTm="98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E7C44865-FE91-E674-0484-85C716D704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223799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FBA9A118-B22E-0594-5564-4835BE441D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F423AFB-9067-C47B-1898-83152B3525E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2EFD855-A1FB-4B0C-6091-1AEEB08823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599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84"/>
    </mc:Choice>
    <mc:Fallback xmlns="">
      <p:transition spd="slow" advTm="103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3CE1967E-AFD6-B6DC-527C-7117ACD9AD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E4C7D36-5EED-30FA-4FC2-5190EBEC3F6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7849E7D-46E3-0539-8789-BB420438BD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82865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46"/>
    </mc:Choice>
    <mc:Fallback xmlns="">
      <p:transition spd="slow" advTm="96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A8790583-A8D1-7C96-BECA-FC5AF0F6D9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49F954B-8114-858E-6B18-E6587740455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16CEC69-76DC-4882-8936-104CB62E80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8520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66"/>
    </mc:Choice>
    <mc:Fallback xmlns="">
      <p:transition spd="slow" advTm="108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07FF1AB8-5ABE-83F5-8D58-BFAE5D7075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00A9734-DB1E-7521-2904-4E9AC095513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B4DB2D4-95E1-BF04-CFD8-745F273202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39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71"/>
    </mc:Choice>
    <mc:Fallback xmlns="">
      <p:transition spd="slow" advTm="101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CC9EAC70-6D6F-400C-27D4-3ABF7DB0DF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8D99337-7209-BD1D-FE6A-7C393FB8C9E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9255580-B9A7-52FD-1E51-8A4DDC3366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23614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77"/>
    </mc:Choice>
    <mc:Fallback xmlns="">
      <p:transition spd="slow" advTm="118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07CD1DF8-7F18-67E5-FCAF-B3B6C6B26D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BA931F9-BCBE-9F6E-0B80-A42EF60557B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5978769-569E-4B4D-7BEC-30888912EE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0344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30"/>
    </mc:Choice>
    <mc:Fallback xmlns="">
      <p:transition spd="slow" advTm="103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008FCD59-B0C1-47C9-ABEC-2C6BCA5B48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BD7739B-3B49-AD54-4617-DFD122F03EC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200D622-EE60-F018-168D-BBD55FE6B9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8438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94"/>
    </mc:Choice>
    <mc:Fallback xmlns="">
      <p:transition spd="slow" advTm="113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5814E8DB-C976-107E-AD40-342EA163F1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D9C43B0-D70E-0E2F-F9BF-E4C930AB53B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2340594-D599-C9A3-CFA9-31192BCF02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7334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16"/>
    </mc:Choice>
    <mc:Fallback xmlns="">
      <p:transition spd="slow" advTm="111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E10927CF-80BB-AB96-D9A9-CA29467146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7AC92A1-3006-63E0-F55D-2C0F5CD1F9E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2DE667B-1C62-F5E3-9CB2-FF43FB3FA2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0842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98"/>
    </mc:Choice>
    <mc:Fallback xmlns="">
      <p:transition spd="slow" advTm="113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353AF2CC-52B2-C8AA-1852-4CDF229B60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A610E3-6762-C3CA-D2CA-C4ED5181C19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924B9AB-2064-F92C-A344-707EFFCACC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5488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21"/>
    </mc:Choice>
    <mc:Fallback xmlns="">
      <p:transition spd="slow" advTm="111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6BF43054-72BE-B91C-B1CF-95F7A0207F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598331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1D349FEC-2E72-12B1-1F5D-516760FDD9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116D4C2-2B75-6D19-81C1-1EC36373F5F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CE07AB6-2F35-15CC-5068-2F631AB74A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0113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07"/>
    </mc:Choice>
    <mc:Fallback xmlns="">
      <p:transition spd="slow" advTm="144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E2424AC9-A4C6-769B-E715-B13FA377C2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924979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E39B036C-EC9D-B289-AA0F-C0A1776BC5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275699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FF1A1C9B-E68B-E397-913B-82DAEEC78D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770809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3FB59FF-4B2A-DDD2-3C7A-318BEC76B6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0475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955B8F11-B43D-435C-4F1B-C2D83350F2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916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6BE50733-1B74-310B-D140-A34801A5B5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5595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B72276C6-D4DB-7792-2461-AE16D03101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834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2B6D8C42-FE4B-46E8-2A44-1AEDE2FAE0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0973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7443600A-DE06-86E3-BD81-D0EC19578A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0540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2D7E448D-5F86-401B-CFB4-514AEBB5D6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929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54D4DFC0-3C95-1EF0-8E8D-CF09BF4356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370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, Dessin animé&#10;&#10;Description générée automatiquement">
            <a:extLst>
              <a:ext uri="{FF2B5EF4-FFF2-40B4-BE49-F238E27FC236}">
                <a16:creationId xmlns:a16="http://schemas.microsoft.com/office/drawing/2014/main" id="{D73EFFC2-E782-3B80-72CB-AEC3DA74047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4482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629DCACF-FB5C-BA3F-4EAC-6416E0E0F8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7409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86C8405E-AAB2-ABFA-8AF2-0258BB19AC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0449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EBAEFF64-3E64-C6E6-34ED-33830D2880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8609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D87CA1EB-B819-D8C1-A140-7A4336DDB8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9718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35E6EC85-221F-02E8-06D1-662837AD1C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795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21ABC95A-96EE-0824-423E-95E5EE5730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0456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24883131-DD3D-E05E-F2DC-3B7984F14A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236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FA647C69-82A5-6647-C088-84CBC365D9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181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766C2F0F-D5F6-A77B-F387-B9D04B8636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882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F7739064-9025-3D3B-8CC5-6D4F8648A2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2553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13DEB91D-57CF-20E6-B90A-9A09AC466B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1D1DFD5-3A12-AA2B-7466-ABE6FB0E1E2F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4670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66E21AA0-5C72-2DA9-2A46-931E587616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8476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D71A53E-1E88-252D-4E23-3C3DB4A33B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0754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35EF59F2-5EAE-B3CD-3942-0A08EB6CE4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4023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55AC28D3-00B0-6A00-4399-2B468A114C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099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40E85012-DFB3-6F72-4E0A-DEE0AF7AFC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4867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BD0BFF19-C02D-3678-146D-CD27591F13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6798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874E3C29-3BD2-5C68-2D96-55A0C1B8FD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2575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D475B52D-497D-6ADD-1E6A-2D871F392A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9040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35647E65-8FCA-3DF9-43BF-062E1DAD49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9461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C6C322E0-13CC-09F0-4A2C-B7B30B974A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097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2696078E-FA7A-6C21-EFDB-C6C4ACC87F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2493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BDAFC942-6276-170E-365A-CA3CC8BFDB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47080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FC0F9FF9-F766-1BD6-76E9-6547F41264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2443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AC8BBDC3-A7AD-A350-FA33-834A535F77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1483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CE1C430D-32A0-AAE6-918C-198F3C1ECD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4731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14B38377-0D5D-36A3-6557-A1CA755060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661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613FAEE5-737A-F3C3-3FBD-2F8FEBACBC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6818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6A2A7C3A-CB34-117C-0B32-AC1798A616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4085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47F58378-F6D2-2B26-9B69-F2913E4F41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49027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BDDF3AA7-5DCA-F6B6-1631-B245B78C23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2980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ECBFAC51-911F-86A5-3E6A-571A2C7344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0E08EE83-E1E4-B12C-F3D4-0B9C47FF02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758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0B623F91-E45D-6A15-C6A6-DBA377E794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01906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53A80FA4-D527-7F5C-9A64-75D9737454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1122850-D4CC-595A-C6CA-19202F226A6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655A6ED-5620-AA6F-721E-2FBA868CB2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9181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56"/>
    </mc:Choice>
    <mc:Fallback xmlns="">
      <p:transition spd="slow" advTm="100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46C2E349-503F-6470-F559-07EA59A300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AB14EFB-0D78-C3DE-74C6-9E12916957A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35A463C-FD15-F663-B9C3-9C60A55334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86736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88"/>
    </mc:Choice>
    <mc:Fallback xmlns="">
      <p:transition spd="slow" advTm="98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7552E60D-C3DC-4656-83EF-B378F7D9C6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D607C3D-D674-1D54-AFFE-06E450F4A12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0D97E31-9727-59A2-49B5-3A29F45D96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6901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28"/>
    </mc:Choice>
    <mc:Fallback xmlns="">
      <p:transition spd="slow" advTm="100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F5152A90-EE6C-6A4B-135F-5739DE2B30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DEFFDE7-F97C-42D2-F9ED-253AEF13D98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3851D18-0E4F-6456-FA7B-72E3B924FF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6185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42"/>
    </mc:Choice>
    <mc:Fallback xmlns="">
      <p:transition spd="slow" advTm="103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20745C71-C766-64BA-A256-27AFF46DEA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BD9D929-8511-1A28-4B33-94C10B3924B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0FE57DF-5846-A2A2-ED26-05D44E4626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8801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58"/>
    </mc:Choice>
    <mc:Fallback xmlns="">
      <p:transition spd="slow" advTm="113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B62EA959-F837-9CEC-93FF-44CEC6063D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F2E6D3F-6243-ABFF-032B-542A1C55166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F5BF462-B351-3D16-379A-15EED3CC0C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5300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2"/>
    </mc:Choice>
    <mc:Fallback xmlns="">
      <p:transition spd="slow" advTm="98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5AB1EBCA-66F4-45F8-2AD5-DFF2F4D084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FB4C50-7EA1-6279-CF92-AA455D226EB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AC222D4-5A01-5B45-B9B1-6BAF0E6662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251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71"/>
    </mc:Choice>
    <mc:Fallback xmlns="">
      <p:transition spd="slow" advTm="107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53B03C03-22AC-1D79-4E52-290B5BF0A3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2250342-3857-8C49-B613-08AC7A1755A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907BF73-0A77-D37D-C0D7-9F9C82F41E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2317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83"/>
    </mc:Choice>
    <mc:Fallback xmlns="">
      <p:transition spd="slow" advTm="116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1F1B2B57-C2C5-5F13-57CA-A8C227591F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601DC78-6748-71E9-58BC-7EE966217D2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554974E-2F67-778B-BCF5-7EA76C05D0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87892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37"/>
    </mc:Choice>
    <mc:Fallback xmlns="">
      <p:transition spd="slow" advTm="114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C5C8CCFC-A6AE-F647-F354-7889DCC5C8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462839D-6E1C-E1BF-4497-BF17C72FDE5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7C5D4B6-D73C-7E71-63C9-B3B84EB19B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9347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88"/>
    </mc:Choice>
    <mc:Fallback xmlns="">
      <p:transition spd="slow" advTm="99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6EC66243-66B5-5F3E-7BB5-6B56E20B96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32542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5ECEF544-05A4-9995-2250-5D9370D4A5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D10440-D6A7-FB59-FBDB-3E33D6F0C17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BF2DB66-999B-2045-CF9A-9DDF5E9D0D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58563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63"/>
    </mc:Choice>
    <mc:Fallback xmlns="">
      <p:transition spd="slow" advTm="99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3861211F-AD9C-DFE0-C217-9B410BAB55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54B8935-A28D-D616-763B-E18F0F55040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AE4F5FC-03E7-0701-95BA-D017E5F161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8411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06"/>
    </mc:Choice>
    <mc:Fallback xmlns="">
      <p:transition spd="slow" advTm="121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E9E282B8-1995-621C-4DFA-B3B49BE78A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49A3BA9-B4CD-108A-AEB5-AA56B425A78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79AA0EF-7443-77F3-C9CF-F0BFC5B93B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6175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97"/>
    </mc:Choice>
    <mc:Fallback xmlns="">
      <p:transition spd="slow" advTm="107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C0125A32-6EDE-72F8-C4FF-33CF34FF83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144CF2D-5E58-F769-94E9-B72F907A7CE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79BB17C-53EF-5571-310C-E71ED07EF2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0240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62"/>
    </mc:Choice>
    <mc:Fallback xmlns="">
      <p:transition spd="slow" advTm="110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F7AB85C5-02E9-E4C8-A7BA-A7355ABAF3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33338BB-4D0D-D15F-83D9-21643BE6520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3C721AF-D281-15CD-D7B8-28911BA525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1597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15"/>
    </mc:Choice>
    <mc:Fallback xmlns="">
      <p:transition spd="slow" advTm="99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BADE1CAA-F4B5-4AA9-A360-5BBDC3CCF6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9EF474A-C0A5-D62E-264E-F63AA3D90BE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648A3E3D-BE42-5F73-35D9-568DB907FA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3512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913"/>
    </mc:Choice>
    <mc:Fallback xmlns="">
      <p:transition spd="slow" advTm="189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7BF56C55-7243-E022-37BA-5DAA2D71F6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55241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B77BF8CD-F5D4-EDB5-6C0F-B28BA09620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54370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3B03C429-E98E-A1F3-012D-2D06FE0DF4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21354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521AB4B6-D14E-380C-D103-F8BD0F18FE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5170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1B5C8251-6285-3049-8CDF-68F3F9BD66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87004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3074AE1A-E8EA-9950-30D7-BADB3C87FC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07287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25BC35EB-EE05-5676-597B-5E278B09DC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90911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45F8C384-DD54-FFB2-6E91-01C268D323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16905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10CD10D7-F22B-02FA-D570-CD992201FC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64024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957B07F3-363D-3CAA-D5CA-41F8FF0CEC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13686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C15B8712-0214-6059-CBE6-BFFE4B2673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87602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530A1BC2-315F-9E53-B097-1C70452668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56078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CB7BEA91-2AD7-2166-B23B-8DFDD48F11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91592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3AE3A4B9-A7C9-0714-23E5-931C542102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44653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FF6A5956-ADC9-AB8E-2CD0-E82E99A03B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89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6D3ED63B-C7CF-6F88-8CBB-8DD83629EB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22028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11BA0E56-13D6-FADF-8BAB-B39F88E50B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14127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45ADB031-FF82-6C43-C119-F2DDEBE269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95428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4C73C287-610D-FBDB-CCA1-E335F2B70E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32245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AE9A54C8-9340-ACF3-3531-130EAF8435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89744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A4636E58-F604-1171-BEA8-A0E412ADCD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E52179EB-C62D-49C7-7D80-4B3BADFD55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53728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A601AA65-5EE5-3104-D6D9-A982921ED7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8EFBD54-195C-BBDB-3A03-1E92B1DA852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5BA383E-B286-F486-1C51-D19CBBF0C9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1675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26"/>
    </mc:Choice>
    <mc:Fallback xmlns="">
      <p:transition spd="slow" advTm="94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058A8FAF-069F-870B-87E5-2C0A8899D2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041B653-CA81-83A8-EA1F-406ADCAACFA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3693EF6-D217-4AAF-DC2C-3958B3AA26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5975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77"/>
    </mc:Choice>
    <mc:Fallback xmlns="">
      <p:transition spd="slow" advTm="112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0F18F212-10B7-5016-28A8-F84BDA1933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A1572C-B6A2-835B-8779-7824590DECB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1313D88-9CB4-1172-DBC9-A01A25AA83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3990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16"/>
    </mc:Choice>
    <mc:Fallback xmlns="">
      <p:transition spd="slow" advTm="104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C50AB00F-D15F-BC01-92BB-F1C180E076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C0A66A3-EC90-DEAF-4D26-0FC81334297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1EAECA5-F028-CEB6-842A-B2E156A0ED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4628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97"/>
    </mc:Choice>
    <mc:Fallback xmlns="">
      <p:transition spd="slow" advTm="111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BED214C2-B1FA-F14C-75CC-63D2D7AE8F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1E51829-7B27-08D6-64CB-2B242D6617E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CD3EF22-EB29-F75E-44F8-9DF22E837E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272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40"/>
    </mc:Choice>
    <mc:Fallback xmlns="">
      <p:transition spd="slow" advTm="104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04C948E5-8A61-F943-AEC7-AF39EF75B4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83024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9BDCC20B-A295-11AA-8219-CABB879434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ABF6BC4-C524-F52F-8EAE-EAAFACFEDD3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3D62DBD-9EBA-62BF-A43D-59F38D079E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61373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34"/>
    </mc:Choice>
    <mc:Fallback xmlns="">
      <p:transition spd="slow" advTm="119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04544F64-D9F3-7679-8507-2C9896B225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8B066F3-4DA6-C45E-C7FD-71888AA616A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722ED12-9BE8-FF4D-0770-297A23EF9F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3888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13"/>
    </mc:Choice>
    <mc:Fallback xmlns="">
      <p:transition spd="slow" advTm="109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DC40777E-65DB-232F-D52F-9A3DC22389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C5D6C3F-5605-3EB3-032B-5E3AC3F0ACA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B9F01F9-8513-D475-CCAD-25DE795591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8283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75"/>
    </mc:Choice>
    <mc:Fallback xmlns="">
      <p:transition spd="slow" advTm="110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29360F80-1A2F-1C3C-0650-EC6BBED5F0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95827E6-6532-30F3-25E6-8599298B2B7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CBE4DA1-2A5B-3A7C-5542-D49B5C3104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8974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25"/>
    </mc:Choice>
    <mc:Fallback xmlns="">
      <p:transition spd="slow" advTm="117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5B6C5D79-29BC-5E89-92F0-A7504B97DC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72FC58D-D27C-15B8-DAB8-C586CB971BA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4A2E074-D7C2-37AF-C9DB-FE467CE082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7295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18"/>
    </mc:Choice>
    <mc:Fallback xmlns="">
      <p:transition spd="slow" advTm="105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57852485-309B-9747-B8E6-E031426CE0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82F3E32-C13E-CD9D-8484-A56B07E4766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746FE9B-715A-874D-0D66-8C54BC1A6B7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1828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89"/>
    </mc:Choice>
    <mc:Fallback xmlns="">
      <p:transition spd="slow" advTm="100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0A9C0FAF-1E4D-EBDD-63B2-2C29D4A8DF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858FF7-F8FB-AD05-BEFA-2695046C93E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ECA21245-E063-7BDD-AC7D-AF2849AFE0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20744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3"/>
    </mc:Choice>
    <mc:Fallback xmlns="">
      <p:transition spd="slow" advTm="98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E8F31422-AFEB-A520-12F4-5F3AA34C3C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0C097CA-7E7B-75DA-DE1F-687AB80565C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21A84F1-B7C2-935D-EF1A-70F0CA4AAE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7410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00"/>
    </mc:Choice>
    <mc:Fallback xmlns="">
      <p:transition spd="slow" advTm="11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2E786DE6-FD6E-3FB7-AF2F-265DC8343F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10F229-9984-0DC6-F1DA-9ACB5117660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3AC7A22-3D98-7E95-20C8-0E3324E7C5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2914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12"/>
    </mc:Choice>
    <mc:Fallback xmlns="">
      <p:transition spd="slow" advTm="108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60B32088-0449-37B8-02CC-AB6AA6A86B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E94E79E-661F-6A5D-7148-10729851C1A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FFAB652-6285-26BA-4CB3-D1BCC43AE7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8480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70"/>
    </mc:Choice>
    <mc:Fallback xmlns="">
      <p:transition spd="slow" advTm="111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90B1E3-DAF2-4278-80B1-92B33AC09E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30CA181-C0AB-4FEA-B097-BF0C49BBB40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21</TotalTime>
  <Words>28</Words>
  <Application>Microsoft Office PowerPoint</Application>
  <PresentationFormat>Affichage à l'écran (4:3)</PresentationFormat>
  <Paragraphs>5</Paragraphs>
  <Slides>124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124</vt:i4>
      </vt:variant>
    </vt:vector>
  </HeadingPairs>
  <TitlesOfParts>
    <vt:vector size="129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6</cp:revision>
  <dcterms:created xsi:type="dcterms:W3CDTF">2024-01-07T08:18:24Z</dcterms:created>
  <dcterms:modified xsi:type="dcterms:W3CDTF">2024-05-15T13:00:06Z</dcterms:modified>
</cp:coreProperties>
</file>