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410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  <p:sldId id="393" r:id="rId142"/>
    <p:sldId id="394" r:id="rId143"/>
    <p:sldId id="395" r:id="rId144"/>
    <p:sldId id="396" r:id="rId145"/>
    <p:sldId id="397" r:id="rId146"/>
    <p:sldId id="398" r:id="rId147"/>
    <p:sldId id="399" r:id="rId148"/>
    <p:sldId id="400" r:id="rId149"/>
    <p:sldId id="401" r:id="rId150"/>
    <p:sldId id="402" r:id="rId151"/>
    <p:sldId id="403" r:id="rId152"/>
    <p:sldId id="404" r:id="rId15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6CE9C9-2B35-41E1-B5BC-AFE095C3C9A2}" v="12" dt="2024-05-07T09:13:05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54" Type="http://schemas.openxmlformats.org/officeDocument/2006/relationships/presProps" Target="presProps.xml"/><Relationship Id="rId159" Type="http://schemas.microsoft.com/office/2015/10/relationships/revisionInfo" Target="revisionInfo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slide" Target="slides/slide140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55" Type="http://schemas.openxmlformats.org/officeDocument/2006/relationships/viewProps" Target="viewProps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53" Type="http://schemas.openxmlformats.org/officeDocument/2006/relationships/slide" Target="slides/slide149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51" Type="http://schemas.openxmlformats.org/officeDocument/2006/relationships/slide" Target="slides/slide147.xml"/><Relationship Id="rId156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C6CE9C9-2B35-41E1-B5BC-AFE095C3C9A2}"/>
    <pc:docChg chg="custSel modSld">
      <pc:chgData name="BELLEMIN SANDRA" userId="5fe4e071-d3f4-40df-970f-ee8fcf898346" providerId="ADAL" clId="{EC6CE9C9-2B35-41E1-B5BC-AFE095C3C9A2}" dt="2024-05-07T09:13:05.330" v="16"/>
      <pc:docMkLst>
        <pc:docMk/>
      </pc:docMkLst>
      <pc:sldChg chg="modSp mod">
        <pc:chgData name="BELLEMIN SANDRA" userId="5fe4e071-d3f4-40df-970f-ee8fcf898346" providerId="ADAL" clId="{EC6CE9C9-2B35-41E1-B5BC-AFE095C3C9A2}" dt="2024-05-07T09:12:09.458" v="13"/>
        <pc:sldMkLst>
          <pc:docMk/>
          <pc:sldMk cId="642091984" sldId="309"/>
        </pc:sldMkLst>
        <pc:picChg chg="mod">
          <ac:chgData name="BELLEMIN SANDRA" userId="5fe4e071-d3f4-40df-970f-ee8fcf898346" providerId="ADAL" clId="{EC6CE9C9-2B35-41E1-B5BC-AFE095C3C9A2}" dt="2024-05-07T09:12:09.458" v="13"/>
          <ac:picMkLst>
            <pc:docMk/>
            <pc:sldMk cId="642091984" sldId="309"/>
            <ac:picMk id="2" creationId="{35460E38-5DCA-491D-B2A5-B50FC29ECDD3}"/>
          </ac:picMkLst>
        </pc:picChg>
      </pc:sldChg>
      <pc:sldChg chg="modSp mod">
        <pc:chgData name="BELLEMIN SANDRA" userId="5fe4e071-d3f4-40df-970f-ee8fcf898346" providerId="ADAL" clId="{EC6CE9C9-2B35-41E1-B5BC-AFE095C3C9A2}" dt="2024-05-07T09:12:38.764" v="15"/>
        <pc:sldMkLst>
          <pc:docMk/>
          <pc:sldMk cId="3416030697" sldId="345"/>
        </pc:sldMkLst>
        <pc:picChg chg="mod">
          <ac:chgData name="BELLEMIN SANDRA" userId="5fe4e071-d3f4-40df-970f-ee8fcf898346" providerId="ADAL" clId="{EC6CE9C9-2B35-41E1-B5BC-AFE095C3C9A2}" dt="2024-05-07T09:12:38.764" v="15"/>
          <ac:picMkLst>
            <pc:docMk/>
            <pc:sldMk cId="3416030697" sldId="345"/>
            <ac:picMk id="2" creationId="{76E2DFAD-54BB-9F89-0F4E-332285B377AE}"/>
          </ac:picMkLst>
        </pc:picChg>
      </pc:sldChg>
      <pc:sldChg chg="modSp mod">
        <pc:chgData name="BELLEMIN SANDRA" userId="5fe4e071-d3f4-40df-970f-ee8fcf898346" providerId="ADAL" clId="{EC6CE9C9-2B35-41E1-B5BC-AFE095C3C9A2}" dt="2024-05-07T09:13:05.330" v="16"/>
        <pc:sldMkLst>
          <pc:docMk/>
          <pc:sldMk cId="1216094519" sldId="384"/>
        </pc:sldMkLst>
        <pc:picChg chg="mod">
          <ac:chgData name="BELLEMIN SANDRA" userId="5fe4e071-d3f4-40df-970f-ee8fcf898346" providerId="ADAL" clId="{EC6CE9C9-2B35-41E1-B5BC-AFE095C3C9A2}" dt="2024-05-07T09:13:05.330" v="16"/>
          <ac:picMkLst>
            <pc:docMk/>
            <pc:sldMk cId="1216094519" sldId="384"/>
            <ac:picMk id="2" creationId="{41E1D551-2CC6-85A4-952D-7B98457B411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2789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5241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9658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205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147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150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3497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4578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5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443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20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C314C-5310-4CBC-A82B-1BFADD155EC5}" type="datetimeFigureOut">
              <a:rPr lang="fr-FR" smtClean="0"/>
              <a:t>07/05/2024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9A214-2B0A-4AD0-8743-E73D903F3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287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4.png"/><Relationship Id="rId4" Type="http://schemas.openxmlformats.org/officeDocument/2006/relationships/image" Target="../media/image82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4.png"/><Relationship Id="rId4" Type="http://schemas.openxmlformats.org/officeDocument/2006/relationships/image" Target="../media/image83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4.png"/><Relationship Id="rId4" Type="http://schemas.openxmlformats.org/officeDocument/2006/relationships/image" Target="../media/image84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4.png"/><Relationship Id="rId4" Type="http://schemas.openxmlformats.org/officeDocument/2006/relationships/image" Target="../media/image85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4.png"/><Relationship Id="rId4" Type="http://schemas.openxmlformats.org/officeDocument/2006/relationships/image" Target="../media/image86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4.png"/><Relationship Id="rId4" Type="http://schemas.openxmlformats.org/officeDocument/2006/relationships/image" Target="../media/image87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4.png"/><Relationship Id="rId4" Type="http://schemas.openxmlformats.org/officeDocument/2006/relationships/image" Target="../media/image88.JP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-Video_jour4.mp4" TargetMode="Externa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4.png"/><Relationship Id="rId4" Type="http://schemas.openxmlformats.org/officeDocument/2006/relationships/image" Target="../media/image92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4.png"/><Relationship Id="rId4" Type="http://schemas.openxmlformats.org/officeDocument/2006/relationships/image" Target="../media/image93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4.png"/><Relationship Id="rId4" Type="http://schemas.openxmlformats.org/officeDocument/2006/relationships/image" Target="../media/image94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4.png"/><Relationship Id="rId4" Type="http://schemas.openxmlformats.org/officeDocument/2006/relationships/image" Target="../media/image95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4.png"/><Relationship Id="rId4" Type="http://schemas.openxmlformats.org/officeDocument/2006/relationships/image" Target="../media/image96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4.png"/><Relationship Id="rId4" Type="http://schemas.openxmlformats.org/officeDocument/2006/relationships/image" Target="../media/image97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4.png"/><Relationship Id="rId4" Type="http://schemas.openxmlformats.org/officeDocument/2006/relationships/image" Target="../media/image98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4.png"/><Relationship Id="rId4" Type="http://schemas.openxmlformats.org/officeDocument/2006/relationships/image" Target="../media/image99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4.png"/><Relationship Id="rId4" Type="http://schemas.openxmlformats.org/officeDocument/2006/relationships/image" Target="../media/image100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4.png"/><Relationship Id="rId4" Type="http://schemas.openxmlformats.org/officeDocument/2006/relationships/image" Target="../media/image10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4.png"/><Relationship Id="rId4" Type="http://schemas.openxmlformats.org/officeDocument/2006/relationships/image" Target="../media/image102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4.png"/><Relationship Id="rId4" Type="http://schemas.openxmlformats.org/officeDocument/2006/relationships/image" Target="../media/image103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4.png"/><Relationship Id="rId4" Type="http://schemas.openxmlformats.org/officeDocument/2006/relationships/image" Target="../media/image104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4.png"/><Relationship Id="rId4" Type="http://schemas.openxmlformats.org/officeDocument/2006/relationships/image" Target="../media/image105.JP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4.png"/><Relationship Id="rId4" Type="http://schemas.openxmlformats.org/officeDocument/2006/relationships/image" Target="../media/image106.JP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4.png"/><Relationship Id="rId4" Type="http://schemas.openxmlformats.org/officeDocument/2006/relationships/image" Target="../media/image107.JP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9.xml"/><Relationship Id="rId5" Type="http://schemas.openxmlformats.org/officeDocument/2006/relationships/slide" Target="slide73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-Video_jour2.mp4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4.png"/><Relationship Id="rId4" Type="http://schemas.openxmlformats.org/officeDocument/2006/relationships/image" Target="../media/image53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4.png"/><Relationship Id="rId4" Type="http://schemas.openxmlformats.org/officeDocument/2006/relationships/image" Target="../media/image5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4.png"/><Relationship Id="rId4" Type="http://schemas.openxmlformats.org/officeDocument/2006/relationships/image" Target="../media/image56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4.png"/><Relationship Id="rId4" Type="http://schemas.openxmlformats.org/officeDocument/2006/relationships/image" Target="../media/image5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4.png"/><Relationship Id="rId4" Type="http://schemas.openxmlformats.org/officeDocument/2006/relationships/image" Target="../media/image5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4.png"/><Relationship Id="rId4" Type="http://schemas.openxmlformats.org/officeDocument/2006/relationships/image" Target="../media/image59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4.png"/><Relationship Id="rId4" Type="http://schemas.openxmlformats.org/officeDocument/2006/relationships/image" Target="../media/image60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4.png"/><Relationship Id="rId4" Type="http://schemas.openxmlformats.org/officeDocument/2006/relationships/image" Target="../media/image61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4.png"/><Relationship Id="rId4" Type="http://schemas.openxmlformats.org/officeDocument/2006/relationships/image" Target="../media/image62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4.png"/><Relationship Id="rId4" Type="http://schemas.openxmlformats.org/officeDocument/2006/relationships/image" Target="../media/image63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4.png"/><Relationship Id="rId4" Type="http://schemas.openxmlformats.org/officeDocument/2006/relationships/image" Target="../media/image64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4.png"/><Relationship Id="rId4" Type="http://schemas.openxmlformats.org/officeDocument/2006/relationships/image" Target="../media/image65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4.png"/><Relationship Id="rId4" Type="http://schemas.openxmlformats.org/officeDocument/2006/relationships/image" Target="../media/image66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4.png"/><Relationship Id="rId4" Type="http://schemas.openxmlformats.org/officeDocument/2006/relationships/image" Target="../media/image67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4.png"/><Relationship Id="rId4" Type="http://schemas.openxmlformats.org/officeDocument/2006/relationships/image" Target="../media/image6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4.png"/><Relationship Id="rId4" Type="http://schemas.openxmlformats.org/officeDocument/2006/relationships/image" Target="../media/image69.JP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-Video_jour3.mp4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4.png"/><Relationship Id="rId4" Type="http://schemas.openxmlformats.org/officeDocument/2006/relationships/image" Target="../media/image73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4.png"/><Relationship Id="rId4" Type="http://schemas.openxmlformats.org/officeDocument/2006/relationships/image" Target="../media/image74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4.png"/><Relationship Id="rId4" Type="http://schemas.openxmlformats.org/officeDocument/2006/relationships/image" Target="../media/image75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4.png"/><Relationship Id="rId4" Type="http://schemas.openxmlformats.org/officeDocument/2006/relationships/image" Target="../media/image76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4.png"/><Relationship Id="rId4" Type="http://schemas.openxmlformats.org/officeDocument/2006/relationships/image" Target="../media/image77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4.png"/><Relationship Id="rId4" Type="http://schemas.openxmlformats.org/officeDocument/2006/relationships/image" Target="../media/image78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4.png"/><Relationship Id="rId4" Type="http://schemas.openxmlformats.org/officeDocument/2006/relationships/image" Target="../media/image79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4.png"/><Relationship Id="rId4" Type="http://schemas.openxmlformats.org/officeDocument/2006/relationships/image" Target="../media/image80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4.png"/><Relationship Id="rId4" Type="http://schemas.openxmlformats.org/officeDocument/2006/relationships/image" Target="../media/image8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75596B41-14F1-AE1D-78A0-E4451DB0F1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310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2FF5E0C5-1785-EAAE-AD6F-01B82C0917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58682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3BF157F6-E189-2289-A82E-4B688954F2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4CB451-32B3-5553-06D2-EF49F29B1B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D68201-832E-9296-122A-02E330D496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186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6"/>
    </mc:Choice>
    <mc:Fallback xmlns="">
      <p:transition spd="slow" advTm="9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08E0FC9E-D2A7-5545-FB76-9EEB1967AF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2B0754-14DF-8E2A-21CD-CAD698A78C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AB89FD3-2BE6-09AC-7AEC-7BF71C0CE3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109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0"/>
    </mc:Choice>
    <mc:Fallback xmlns="">
      <p:transition spd="slow" advTm="9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7B42A18E-A9CE-6678-876F-262D60F14F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F017BB0-A678-8BD2-E954-3EE957B784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23E982-4849-07B7-628A-ADCEE36D1B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930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19"/>
    </mc:Choice>
    <mc:Fallback xmlns="">
      <p:transition spd="slow" advTm="8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D67EC164-EC54-DAF1-53E1-366C221041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718D04-6030-B96B-27AF-2F83D41CA4C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A56186-0120-82DA-5933-1AA9DB23AC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24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4"/>
    </mc:Choice>
    <mc:Fallback xmlns="">
      <p:transition spd="slow" advTm="8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B2AE240D-A42E-96BE-4EBA-7A4AF5526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F872E3-C8B2-46C3-3700-F5522243B8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BF203F-5400-4545-45C3-7153218689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0224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0"/>
    </mc:Choice>
    <mc:Fallback xmlns="">
      <p:transition spd="slow" advTm="9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9F779C6E-9F69-A869-117E-51E4AD7B20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3ED2DD-3962-0D4E-4029-CFEF72469D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B11070-17B4-737D-BE99-F776C64B09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1190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6"/>
    </mc:Choice>
    <mc:Fallback xmlns="">
      <p:transition spd="slow" advTm="89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C57B331-49D9-9C1E-CD15-F0A6CAB918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DC9BCC-911D-E5BD-752F-2A862EE05A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FC1EA4D0-0957-78EE-4F31-B1DB28699A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565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27"/>
    </mc:Choice>
    <mc:Fallback xmlns="">
      <p:transition spd="slow" advTm="138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7FF1AECF-E2FC-41DA-94C8-50F13936FF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7733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971CDAA1-47B2-8C09-4981-931F3DB624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35713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9294BCD3-797F-D2B2-4ABF-414F53EBFF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27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57E30F0-5AB3-9F82-77A9-72C73C9A14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6783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74998653-08E1-5621-18D0-E116AB1134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7890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E9907B8B-F435-9FD9-CD6A-4F9DBC9F00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0117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B41DCFB-1557-AC33-40B2-456F1CE61B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54581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23B0FC3-8FE3-4232-F992-62B803D290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1400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D983C54D-D562-7493-8180-C5EE3F7671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EE879A-D61F-3D34-F072-870EC665A1D6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9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93F86086-8B46-F3F6-C538-93EC06C217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35206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8C0A2744-7BF2-0CCE-2A22-EA5FCDA53D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3818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F98F423A-9973-F4D5-E590-007A19CC01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E43217-C952-43A4-6AA2-FEE9D32C0EF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7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4CC73352-8BA4-0DFE-FB33-04EE4BD557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49041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6544A682-55B0-549A-16CE-0D04E82670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474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E8DCD5D-6056-2A89-E8FE-0F66F25869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7205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4F68D6EA-8A9D-B65C-0602-6773B651A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D9576F-4F27-465D-8D88-96088D47084B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76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AEB64F0F-06C3-CC53-5283-A987AB956F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202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41454ED0-86F0-CAEC-C47F-EB2C797B83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4004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9218BBB8-5135-1BF6-073A-18511C4A52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5570D0-05B6-2D92-2C70-16C930594AC1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370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95C8B134-1E1E-1714-88C7-84C0EF8D07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8408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AB851727-AD24-C25D-05BC-610A631C37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6044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CF577450-8F4A-9A18-BBB8-52D6B861BE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C9B9D6-6FE2-1458-59AB-AB09C9520DC9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12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CF0E3768-6CDD-9FF1-4161-2F10026DED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488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56CD3A31-4B52-AA94-B572-CF3AA71CF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7733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798AF634-A13A-13B1-CEFB-434E6C1F2A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1E1D551-2CC6-85A4-952D-7B98457B4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94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FBFEB208-67F0-DE19-C747-E1DEA9DF95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48395D-4224-8425-BCE1-F6D927DF75FE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481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683C4B06-C759-F5FE-AD1C-B2185F53D5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7C151D-A5EF-BD95-74A4-10B6DA301F9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26D13A-02C2-4EBE-928D-B706BADE07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03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59"/>
    </mc:Choice>
    <mc:Fallback xmlns="">
      <p:transition spd="slow" advTm="8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EBA65F6E-5BB2-A518-A3AB-7CE8E40ACB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161E9A-067B-7428-362E-A6027F1E9B6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394F7C0-C0C4-416D-F9B6-256C883EA9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547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8"/>
    </mc:Choice>
    <mc:Fallback xmlns="">
      <p:transition spd="slow" advTm="9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21EC16D9-2DC2-D536-CEAB-BF46F4790D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6FDF25-C2AA-881C-83C0-F67FCA1729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05C176-CCEC-2C07-047C-B7468D3198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0699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0"/>
    </mc:Choice>
    <mc:Fallback xmlns="">
      <p:transition spd="slow" advTm="9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144144E6-32D9-CF13-ABC6-8B6CDFB1FE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95A852-C3DF-34FA-EBF5-1D9D117832D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C28CF1-7BFE-B2DA-9AE7-07D637FC52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228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42"/>
    </mc:Choice>
    <mc:Fallback xmlns="">
      <p:transition spd="slow" advTm="93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B3E608E9-E339-0837-4B41-0F5C6792E7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020A87A-9FE7-D34A-0B0E-EB7E304711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CD5CC3-FAD1-317F-B769-6B07DEA599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270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9"/>
    </mc:Choice>
    <mc:Fallback xmlns="">
      <p:transition spd="slow" advTm="8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4F8844BF-B2C6-CC1E-67A3-8C3B489F21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C4CD41-A2FF-0CB4-C6C0-DDBB0CBA0C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32189C-A82F-35B8-74F4-E748147D5A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6219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1"/>
    </mc:Choice>
    <mc:Fallback xmlns="">
      <p:transition spd="slow" advTm="93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3CEF0309-3283-97CC-0C1F-BA7D4F24A2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5ACD77-68DF-4B62-DCAC-FAAF598679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D02254-F845-A5CE-B489-B506D51325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978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5"/>
    </mc:Choice>
    <mc:Fallback xmlns="">
      <p:transition spd="slow" advTm="9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28A7AEA7-7408-A4D0-0714-3E3761D6FF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C53D014-7E82-3DFF-E975-918C4091C2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723564-7C43-9CBF-8074-9968451715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4217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2"/>
    </mc:Choice>
    <mc:Fallback xmlns="">
      <p:transition spd="slow" advTm="97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1D53B52F-B6D1-FE10-75F6-31C5B05C3B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FF32E0-9416-9229-A40D-B468E3976F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35C668B-8D86-C723-9F9A-00CADAC3B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813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9"/>
    </mc:Choice>
    <mc:Fallback xmlns="">
      <p:transition spd="slow" advTm="9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00D6B997-3406-A074-5BA3-62FDBE9BF8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ED1158-23EA-C7D8-0329-272A9EE7B7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40D6C3-6E48-2179-3518-B3FDEA4F06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651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89"/>
    </mc:Choice>
    <mc:Fallback xmlns="">
      <p:transition spd="slow" advTm="86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E837683-DF43-B7E1-0ED1-31F58008BA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26810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51AB810-E32E-D835-A0AA-D05D698E00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5E8A10-BF2F-3507-6406-1325D3F603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155A0E-AC62-5D46-27F6-1E8FE6974C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387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9"/>
    </mc:Choice>
    <mc:Fallback xmlns="">
      <p:transition spd="slow" advTm="89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0F12CF58-E2DA-B57F-55D8-98635CCB77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AA068C-2C31-3DF9-45AF-BB71AC42EA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7E96D9-F91D-2E57-1BB7-4CBCFBFE49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540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7"/>
    </mc:Choice>
    <mc:Fallback xmlns="">
      <p:transition spd="slow" advTm="88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4F2B735C-E9A5-38BE-F15A-CBEA08CACE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679439-3232-98B4-AEFC-4E8916F40A2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ECCC13-434D-046A-48A3-AD18854671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04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37"/>
    </mc:Choice>
    <mc:Fallback xmlns="">
      <p:transition spd="slow" advTm="8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EA241B6D-8094-C25B-EE7C-6F9C60417D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799CC9-C666-1B78-BEB6-ADFA6BC014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4635C66-5378-DBE3-665A-C41E6E339E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9221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2"/>
    </mc:Choice>
    <mc:Fallback xmlns="">
      <p:transition spd="slow" advTm="8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49DFD93A-1783-D743-E9F5-F6EC762425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D4AFC5-D8F4-104F-31D9-57F1E74619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C7C867-59D3-FF9E-3FEE-5AA9ED6E46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6201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3"/>
    </mc:Choice>
    <mc:Fallback xmlns="">
      <p:transition spd="slow" advTm="96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340187EC-0302-F807-868A-0A8FCE739E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B24AEA-F3EC-4032-F230-C95880D88E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0BC41A-75C2-FB22-E8AC-0678F717EB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7219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48"/>
    </mc:Choice>
    <mc:Fallback xmlns="">
      <p:transition spd="slow" advTm="16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BB7E3CF3-EA50-1EE0-277D-F534EF21B9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065016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3F295C43-5FF6-C2CA-B5F8-51A29432D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199205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E94DCF89-DE50-D7A4-C680-836434FD9C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56111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C5895C8A-C262-ECA6-ABA9-9AD2A27D7A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74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FBC0F9F6-D643-54EE-C59F-100DB633D3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303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3302E94-4A62-E37B-EF67-2D8659D33D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3D4AAE-F0B2-6B55-5214-558FAA564EB7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119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C285333-30A7-684A-C7C9-4CD5F79757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44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4780763-6102-8797-E4B6-CCADFE5E4E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70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CD6647C2-9458-F01E-1114-38CB12CE74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377DE8-3DFA-17AF-034D-FD876F9D27E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290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Dessin animé, clipart&#10;&#10;Description générée automatiquement">
            <a:extLst>
              <a:ext uri="{FF2B5EF4-FFF2-40B4-BE49-F238E27FC236}">
                <a16:creationId xmlns:a16="http://schemas.microsoft.com/office/drawing/2014/main" id="{09FC89CD-6740-5539-E830-BC73E4031DC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89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1FA0F6CE-854C-1BF0-748A-2D0E81AB9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7946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F19C479E-2D73-E20A-24BE-CB6978CDC1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407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2CD0B40-CBAF-0954-7F74-638A864BA6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452CA6-2786-9036-1DB1-92162CC7F5B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936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EEFA01B2-6A31-4409-46B1-22108F67D8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66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7D26EEC-7F16-9983-2265-EE14A30CF4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4650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15B2EB22-CCAF-A97C-89C8-584D45BD1E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030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13728A32-5D73-3D1F-D80F-6A2AECA4AD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4166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0636FA37-0DE4-2537-2253-0345461C91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70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F726A7A-A529-26B5-D3BA-C69040C0B3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590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45B38559-E459-EBDF-F26A-B1B3B833C9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38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2064826A-B41E-370C-2C0D-9AD14BA7D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821729AF-9489-A2E9-6B5A-C8057E95E97B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4886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4841E3D-8F5D-4186-3282-E85561E46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04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C3D8B74A-E979-DF5C-3054-F86A337BB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6524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898229CC-FB94-5E06-7D1D-BF69BBFCE6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24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C37D1F4-6C0B-7E03-AF78-474190C0DE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956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5F770F0B-8254-657D-E5AF-3F0EEB64EA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6105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A59229FE-3941-2B18-A698-9D1928982C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44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D475490A-53D5-20C3-BA7F-A23671C5D7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348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E5489249-6467-00C7-B72F-0EFED94074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476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CA027A23-3AC2-9A75-976C-0BC1379D1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569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3E2B4ECD-7077-91C9-8AC1-B2658E70BB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7B5736-EEE0-8396-42E3-802A2241969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253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D94360F6-B324-AE33-11D5-E5181DA2D1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942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9A3FBE0-59CC-099C-ED4A-8974421258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776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578C055E-1E86-94FF-49E3-75A93F3FEC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214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74C93370-FDED-EFD8-6F54-44C7A9B6A3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5BE1EB-8B58-ADF1-66DE-DC6064E77FF0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951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2458EB4E-A001-1B71-20A6-EE448A2EB3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7286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C1822127-77AF-5041-5415-5CD3F85025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317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05D3AC78-DC43-7423-1F91-2CDB4E782C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CB2EA1-6582-8FD3-6722-572655CDE9A7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677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E7ED484-632B-169A-16F6-E4B1C3DF3D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403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4F92FC1D-8BD0-90F2-0592-3839419609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330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188579FD-6483-0D3C-B19B-18FAFA24EF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ACA978-56E5-D432-0BC8-EA2EC237A70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39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3ADDAC43-89D6-76F8-2116-DDB18C225D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35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DA47C1EB-642E-1549-8989-C471472245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773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E76D34F3-232B-3D23-3492-C29F6608B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2557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49F45B1D-F56E-C68D-0B6D-02BC963DA7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89BC1BE-E920-C37E-9E4C-9262D38F7D64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652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DC93DF24-FD45-904C-B9A5-26BE76592C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0876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4F17ADE-D100-C21C-64EF-1A0D2B45DC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548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8676EA97-4C8E-D60A-BDAC-4A9962BD6E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5460E38-5DCA-491D-B2A5-B50FC29ECD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919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8C850816-627E-13A5-CEC7-8305B3D7BB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D55C2F-909C-76DD-AC13-D69FD320DB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CDA7BD-C271-47EC-BC7B-11DA3E74B6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2647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1"/>
    </mc:Choice>
    <mc:Fallback xmlns="">
      <p:transition spd="slow" advTm="84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B50BA1A1-0628-9396-0F06-BAFBC2AEF4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73C907-D4E1-43C9-FEB0-612E8228DB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EF9DDC-120A-8D25-9036-01D450BC46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0228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9"/>
    </mc:Choice>
    <mc:Fallback xmlns="">
      <p:transition spd="slow" advTm="10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12F69B9-9E2B-C62B-9702-2EA5FA1227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8B85C7-8748-103B-9641-64A4CF75E2F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8BA992-2F36-84BF-391C-F857613890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23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9"/>
    </mc:Choice>
    <mc:Fallback xmlns="">
      <p:transition spd="slow" advTm="9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11D15BD-84F7-8C3A-C7B2-3DF4E2787E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536C22-66CD-5B0D-97C7-6D40FDA2B5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CF7918-166F-82C0-A707-8BE17A6EA8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322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4"/>
    </mc:Choice>
    <mc:Fallback xmlns="">
      <p:transition spd="slow" advTm="91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299A3689-2168-B145-8173-D8AA8B8417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AA670C0-3690-4CBD-04DD-A1CDB7D0B07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7C7BE4-5DE2-19C8-B2AC-3E9AB04964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04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60"/>
    </mc:Choice>
    <mc:Fallback xmlns="">
      <p:transition spd="slow" advTm="8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E91C3A1E-255E-7795-15B6-8E34AEDD6F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3853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41024AD5-C935-4924-E41B-9E7F0D0EC2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3C5A52-CE4E-77FC-3061-2675B232798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1B4163-0CA9-40AD-C3DE-530AE33547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957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0"/>
    </mc:Choice>
    <mc:Fallback xmlns="">
      <p:transition spd="slow" advTm="9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F8A27B36-C51B-AF4D-1F7D-8D3AA9AAAA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6C3530-AEC4-1853-E9FB-DC10EEF30C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8D6D449-E8DF-ED05-98F5-250E5DABCF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253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2"/>
    </mc:Choice>
    <mc:Fallback xmlns="">
      <p:transition spd="slow" advTm="90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D887A734-F382-AA33-2635-EA072EF486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86D32E0-3049-EB20-76CA-6C66EA369A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596FCE7-DF23-51C6-0D8F-774EDF9415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04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5"/>
    </mc:Choice>
    <mc:Fallback xmlns="">
      <p:transition spd="slow" advTm="87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EF9837C7-E669-EF0B-4AEA-E4D0B5AC34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423021F-C5CF-6F70-6A2E-FCD8870206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68DAFA-9A26-D6D4-01DB-998E9E1E08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599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83"/>
    </mc:Choice>
    <mc:Fallback xmlns="">
      <p:transition spd="slow" advTm="87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F735D7DA-9C90-DAE7-8572-F17222EE04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FB095F5-C5DA-6AD5-EC25-1FFAD17C7D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BF62DDF-8B79-B9EC-BB02-9C1DB68B26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091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2"/>
    </mc:Choice>
    <mc:Fallback xmlns="">
      <p:transition spd="slow" advTm="9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D5413784-CB70-943C-2D2D-7EC76B3710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C9FB02-4310-ACD8-85E3-7E04D5A1129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88602A-E08E-B257-2526-A9C81F7634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546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6"/>
    </mc:Choice>
    <mc:Fallback xmlns="">
      <p:transition spd="slow" advTm="93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50186C56-5819-A1CE-22F1-AAB61A3121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30B6BD-CACD-EAF5-96D8-F1897A7AFBD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155745-A2C5-4B50-4A69-1A62569BC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114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0"/>
    </mc:Choice>
    <mc:Fallback xmlns="">
      <p:transition spd="slow" advTm="9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3A66DF98-2242-1773-77CF-AD7C38D936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68FD14-BEA2-4A99-41F2-952C50DB10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B71C32D-2D34-84E4-558A-C9ADC6CD58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350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6"/>
    </mc:Choice>
    <mc:Fallback xmlns="">
      <p:transition spd="slow" advTm="9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C7F83FC4-61A9-484D-31CA-A273DAAD5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D595BE-4191-E30C-1DA9-CDDA91FA0B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90DE97-2A0D-2F0F-FD01-B5A20CC4F5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093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75"/>
    </mc:Choice>
    <mc:Fallback xmlns="">
      <p:transition spd="slow" advTm="9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23BD0AE8-E977-B9DD-6582-CB888236B3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64E58C-7FBD-26A1-4156-1DCD02BF6E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B98A85-CC9E-F26C-358C-1EDA2207C4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4043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2"/>
    </mc:Choice>
    <mc:Fallback xmlns="">
      <p:transition spd="slow" advTm="96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2D3CF0EB-5223-0E6F-FD3D-68CFEFBC00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117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AFBFF3BC-B472-686A-BB24-577859CA34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AC2B5E-C358-4FB9-AC88-178F7CCCFA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FBBAE19-5732-F3F3-0A01-EA18C311D1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745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39"/>
    </mc:Choice>
    <mc:Fallback xmlns="">
      <p:transition spd="slow" advTm="14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14817F7-6FFC-7AAB-4BF2-3FE56F0945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416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DCF3CD1-FBB1-8743-17E4-1B055B0CC2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3965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6935C0E5-781A-0139-E894-6CF552A831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6621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F24A58C6-50E1-25E2-EBC5-82ADF9C91D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761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32EAD09-E533-061A-0DE1-023DD852A4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06912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ED00A6F8-F6BA-E245-1844-5A99C7E8B1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7969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E3700C47-9729-8466-87F7-31C0811ABC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584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7686DF2D-9386-5898-0929-CEC10AF0D9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72649A-4353-D264-BE83-7E88293B493E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80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8A75293F-6011-739C-C78F-C3060573D4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60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65EE89C0-A833-9F34-EDBD-0496B87BEE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44939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9D30FC2D-2573-F25C-4F1D-28FB313667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6595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37DC6AD-85B5-CF1B-513D-5849BB0B68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D568B9-B007-2CE6-8C17-A5BBCA35057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31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97F2855A-C3BA-49BC-F4A3-4590033587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306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CF9E6D66-80D3-BDD1-38B2-860F243608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3535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E041549C-8A1D-7A24-6DEF-3198014402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47DADB-E3A6-E66C-1831-EDA0FE421E9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578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689112F7-FD87-53C4-8823-218E8299F2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5552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19CC1BD3-143E-EAF4-1D3C-73FF20F467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1865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166A582D-D9A7-F031-23FF-FB559B9C99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53CC01-5FFB-9293-F664-E001C04720E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73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3A8C9DAB-C7A1-9841-4F52-5F41576C65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6650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1968D614-7733-8B82-898B-CAE7DDF0A0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957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4CAEFDD5-13FD-8EF3-105F-5E71DD2951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7344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5AAA99C4-B16A-BCF7-B55B-F6C9A64A6F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6E2DFAD-54BB-9F89-0F4E-332285B377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3069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AD2DFB3B-9C57-039D-0C82-9DCA9DF292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78A526-0E7B-F57D-47F2-79A0B66339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9AFEBA8-6208-6686-A21A-190A6C655E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8592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9"/>
    </mc:Choice>
    <mc:Fallback xmlns="">
      <p:transition spd="slow" advTm="8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01B4E50E-179A-7770-DB7A-9029948740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DA230D-91BA-EBD4-3009-C19339A99B6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4BD9D1C-DBC0-9C2A-1353-475F647614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603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63"/>
    </mc:Choice>
    <mc:Fallback xmlns="">
      <p:transition spd="slow" advTm="8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7BC901B-8AB4-0533-2CFE-97055EACC1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BF95FC-E0E7-6334-9AD4-58DE0741C2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2FCAEF-3ACB-2A6A-A91C-C991F1F99A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419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8"/>
    </mc:Choice>
    <mc:Fallback xmlns="">
      <p:transition spd="slow" advTm="9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0A55F42-D204-31CB-3DE2-4FF683FE50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09CFCF-C4F8-24C2-BEA8-0D9D9F5219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EB2573-F299-3F71-BEC5-D1DE524B9A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759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24"/>
    </mc:Choice>
    <mc:Fallback xmlns="">
      <p:transition spd="slow" advTm="8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5B1305EE-4F74-8FE1-7242-FF6A8BCFAF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420178-7EFD-9E15-B21A-82C0BFFFA4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58F552-A870-1B69-1F0C-7251C0C9B0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590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6"/>
    </mc:Choice>
    <mc:Fallback xmlns="">
      <p:transition spd="slow" advTm="9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1F117CB2-C6D7-F926-C3ED-C11D6149D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CD2570-6143-D559-7DE8-82A49C0E30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ED5180-3938-A3D7-7030-2EE752B1F5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707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0"/>
    </mc:Choice>
    <mc:Fallback xmlns="">
      <p:transition spd="slow" advTm="93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BAC5D7A7-FA6C-BC06-E7BD-06D90876A6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84A6B2-08B8-B1CC-5364-E25A139C85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8D836B3-A3E8-CD1C-F548-728E89B668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860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9"/>
    </mc:Choice>
    <mc:Fallback xmlns="">
      <p:transition spd="slow" advTm="9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08119454-AC18-A79F-A275-74C27B43C3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54EDDD-1F37-3E2A-4131-513285987E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87CFC36-CCBB-4E95-B676-6F7CAB230E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2017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89"/>
    </mc:Choice>
    <mc:Fallback xmlns="">
      <p:transition spd="slow" advTm="9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DEFDDB8-29B1-ADFC-59EA-1A4BC13E55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3C7F95-2F76-9433-EBE3-CF62255AF7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2E3329-136A-3B77-3BED-AEDFD323A8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5642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2"/>
    </mc:Choice>
    <mc:Fallback xmlns="">
      <p:transition spd="slow" advTm="8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81BEADD4-728F-4587-B9EC-AB6F4683BB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486085-7FD5-4C12-AAD7-61C00D85CE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9F80EF-3DDD-4E8F-BE84-B6409B128D5A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</TotalTime>
  <Words>28</Words>
  <Application>Microsoft Office PowerPoint</Application>
  <PresentationFormat>Affichage à l'écran (4:3)</PresentationFormat>
  <Paragraphs>5</Paragraphs>
  <Slides>149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149</vt:i4>
      </vt:variant>
    </vt:vector>
  </HeadingPairs>
  <TitlesOfParts>
    <vt:vector size="15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6</cp:revision>
  <dcterms:created xsi:type="dcterms:W3CDTF">2024-01-06T15:28:44Z</dcterms:created>
  <dcterms:modified xsi:type="dcterms:W3CDTF">2024-05-07T09:13:09Z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