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FA3638-3885-4BDC-954E-638063B2C509}" v="3" dt="2024-05-15T13:02:18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CFFA3638-3885-4BDC-954E-638063B2C509}"/>
    <pc:docChg chg="modSld">
      <pc:chgData name="BELLEMIN SANDRA" userId="5fe4e071-d3f4-40df-970f-ee8fcf898346" providerId="ADAL" clId="{CFFA3638-3885-4BDC-954E-638063B2C509}" dt="2024-05-15T13:02:18.248" v="2"/>
      <pc:docMkLst>
        <pc:docMk/>
      </pc:docMkLst>
      <pc:sldChg chg="modSp">
        <pc:chgData name="BELLEMIN SANDRA" userId="5fe4e071-d3f4-40df-970f-ee8fcf898346" providerId="ADAL" clId="{CFFA3638-3885-4BDC-954E-638063B2C509}" dt="2024-05-15T13:01:45.146" v="0"/>
        <pc:sldMkLst>
          <pc:docMk/>
          <pc:sldMk cId="1636457461" sldId="296"/>
        </pc:sldMkLst>
        <pc:picChg chg="mod">
          <ac:chgData name="BELLEMIN SANDRA" userId="5fe4e071-d3f4-40df-970f-ee8fcf898346" providerId="ADAL" clId="{CFFA3638-3885-4BDC-954E-638063B2C509}" dt="2024-05-15T13:01:45.146" v="0"/>
          <ac:picMkLst>
            <pc:docMk/>
            <pc:sldMk cId="1636457461" sldId="296"/>
            <ac:picMk id="2" creationId="{8EC7B8A7-49FC-FD89-9762-582B4B2C0038}"/>
          </ac:picMkLst>
        </pc:picChg>
      </pc:sldChg>
      <pc:sldChg chg="modSp">
        <pc:chgData name="BELLEMIN SANDRA" userId="5fe4e071-d3f4-40df-970f-ee8fcf898346" providerId="ADAL" clId="{CFFA3638-3885-4BDC-954E-638063B2C509}" dt="2024-05-15T13:02:03.022" v="1"/>
        <pc:sldMkLst>
          <pc:docMk/>
          <pc:sldMk cId="2171111287" sldId="327"/>
        </pc:sldMkLst>
        <pc:picChg chg="mod">
          <ac:chgData name="BELLEMIN SANDRA" userId="5fe4e071-d3f4-40df-970f-ee8fcf898346" providerId="ADAL" clId="{CFFA3638-3885-4BDC-954E-638063B2C509}" dt="2024-05-15T13:02:03.022" v="1"/>
          <ac:picMkLst>
            <pc:docMk/>
            <pc:sldMk cId="2171111287" sldId="327"/>
            <ac:picMk id="2" creationId="{45E59B7B-8A47-14DA-BA41-D1F8DA7C3156}"/>
          </ac:picMkLst>
        </pc:picChg>
      </pc:sldChg>
      <pc:sldChg chg="modSp">
        <pc:chgData name="BELLEMIN SANDRA" userId="5fe4e071-d3f4-40df-970f-ee8fcf898346" providerId="ADAL" clId="{CFFA3638-3885-4BDC-954E-638063B2C509}" dt="2024-05-15T13:02:18.248" v="2"/>
        <pc:sldMkLst>
          <pc:docMk/>
          <pc:sldMk cId="3344884765" sldId="347"/>
        </pc:sldMkLst>
        <pc:picChg chg="mod">
          <ac:chgData name="BELLEMIN SANDRA" userId="5fe4e071-d3f4-40df-970f-ee8fcf898346" providerId="ADAL" clId="{CFFA3638-3885-4BDC-954E-638063B2C509}" dt="2024-05-15T13:02:18.248" v="2"/>
          <ac:picMkLst>
            <pc:docMk/>
            <pc:sldMk cId="3344884765" sldId="347"/>
            <ac:picMk id="2" creationId="{5923DCEF-A708-6C3B-E3B9-06D562E9991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5343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432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467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81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62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29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259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35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376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874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785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8BC85-CFA1-4E87-A211-ED222FD9540F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4B126-0682-44BC-B8EE-41D2AD6FD28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861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0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0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30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C1306AB0-C6C6-3D68-CAC7-6392D10C32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629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ED65F5C-8D48-8C11-EF4B-48E6A9E526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26223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E3A956B-8D67-252B-18C0-F89595DEE1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937AB6-05D2-33F5-31F1-FEDAC777A9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474B0A-9F0E-3569-A146-25749477D4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0161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39"/>
    </mc:Choice>
    <mc:Fallback xmlns="">
      <p:transition spd="slow" advTm="14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CDDF8DA8-95BE-AE0C-BAF5-1A273FD186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4ABFA9A-7F1A-0B62-1463-E935204B20B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E2A79687-2737-C1AB-4289-CA308DD1B5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784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31"/>
    </mc:Choice>
    <mc:Fallback xmlns="">
      <p:transition spd="slow" advTm="12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90668191-5431-EF3B-F0E5-1EEF266101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1F8F28-7309-4948-2E76-BB4C8247D2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318B8C-F8E9-1AAF-29AE-FA5B435EBC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2363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84"/>
    </mc:Choice>
    <mc:Fallback xmlns="">
      <p:transition spd="slow" advTm="14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9B7429CB-9B06-BE09-7369-DE66872928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8992CE-1216-EA1B-FD6C-F9DFBC47F6D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55E7873-6553-5AE6-C056-2FB2DD847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038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370"/>
    </mc:Choice>
    <mc:Fallback xmlns="">
      <p:transition spd="slow" advTm="15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1E8C558-FE10-6701-AFAE-E1481028BE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16EB81-DCA3-8F3D-D4AB-36217D5380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5D5944-83AB-1321-EAAA-646D5C44D3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9477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50"/>
    </mc:Choice>
    <mc:Fallback xmlns="">
      <p:transition spd="slow" advTm="13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C634083B-DED7-48EA-AA57-26A68238D9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EE7D97F-2855-B003-4BA6-0F1254550F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233D69-BE24-268A-4A62-6402A97AAD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373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56"/>
    </mc:Choice>
    <mc:Fallback xmlns="">
      <p:transition spd="slow" advTm="143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C7F183F-C2A6-07A6-0BAB-CBECE6109A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6DD525C-D1F7-99A4-33C9-85B8930B4E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01112E-F5D6-2CD8-6454-F825C1F24D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017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01"/>
    </mc:Choice>
    <mc:Fallback xmlns="">
      <p:transition spd="slow" advTm="13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813A6142-42BD-392F-A68F-6AC336E987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BE59D23-0A7C-0EC1-F07C-3A9134A42D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AE1B637-D7ED-4E0F-F8D5-6390C0D041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660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12"/>
    </mc:Choice>
    <mc:Fallback xmlns="">
      <p:transition spd="slow" advTm="14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BA76866-C8B5-F53E-B7B8-21F0263A3D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CA7015-7CA0-F4B1-79E8-D4E8A993F9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Audio 21">
            <a:hlinkClick r:id="" action="ppaction://media"/>
            <a:extLst>
              <a:ext uri="{FF2B5EF4-FFF2-40B4-BE49-F238E27FC236}">
                <a16:creationId xmlns:a16="http://schemas.microsoft.com/office/drawing/2014/main" id="{15C5E94D-679C-4D53-4BA8-4555B5247D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7015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48"/>
    </mc:Choice>
    <mc:Fallback xmlns="">
      <p:transition spd="slow" advTm="13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E76196EB-B7E0-ED0E-2661-C82F902782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590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78FC8C98-0E88-F443-77AA-61BF549FFB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1802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110FF302-F306-9946-0F14-CF5208CC87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5407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26B7503D-63DF-5B4D-9E3D-0C979D6AC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0072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3AFB763-2B9E-70B9-CCF2-E2C57D350A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03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3A72A25C-DAEC-30D0-A4EB-84B311D678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3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A99EA04-81B6-FD87-22BF-0FF97DB380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188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8546B10-DFF3-C1D4-6D5A-075419EF58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490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1D750827-9278-47D9-6FEC-19DBEF0C5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21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96DE667-5A2C-FE3A-79B1-9F552F412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68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F1D99BA8-EA1B-CC48-835E-BA285D4C45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33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79358532-14A1-C8D6-B932-98518CC468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17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A5231A8-0173-4BD7-A6AA-080F47A0D6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, Dessin animé&#10;&#10;Description générée automatiquement">
            <a:extLst>
              <a:ext uri="{FF2B5EF4-FFF2-40B4-BE49-F238E27FC236}">
                <a16:creationId xmlns:a16="http://schemas.microsoft.com/office/drawing/2014/main" id="{D73EFFC2-E782-3B80-72CB-AEC3DA74047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4482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7E0EC61B-B366-3AC6-362B-E3DCA4E873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01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BC5C02B2-AAFC-9295-E7CC-666C0A8FA3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623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7A162BBA-FB9F-56CE-E33F-065649635E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7696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C63C3BA7-1B1A-A9AF-6511-7A6A244F61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705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B7E91A8-381C-6E6F-21E0-95BE6B3576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175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1383E80-76CD-D6CC-4EDD-E9F2269164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44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2872BA91-425B-B0EC-91C8-0936006ED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3604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5837F893-4A94-41A9-5856-DE1E8D797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909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E35A954-D2A8-3E9D-7301-A90575EB5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541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9AC8F51A-4708-3EA9-DA2F-42C4D79587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51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4CF4B4BE-4CA8-2CDD-837A-9C5150AEB4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609A3F2-319A-5D34-DF37-7A2616E01FE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362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F91EC556-650E-568F-6FB0-F33978BB5B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614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598F2E78-5017-4EC2-F64A-8F93D26286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1013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A74851F-74F2-CFFB-9335-B3B4E5FBAC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45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CEE8EF0-718E-D51C-32E3-6981CE9CC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972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70FCCE71-549D-33D4-7A8B-A4E48F7806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6749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33516BCD-3F9B-0179-9346-AAD5715F21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9253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7D20EC5A-77BA-75AA-2862-EA7EF95881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626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0EFD654-1C93-DCC1-48CD-C740B88540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904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7DF7C117-32E6-A0EC-935A-F79CC9D550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7707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8C15D68C-A6EB-614C-C0E5-6713A7B816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19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C75684B0-62C3-34B9-4E97-3B47C67AE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5483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65A4197B-E422-3DBD-2E9B-756D4DEEA7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33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111358FA-B3EC-B95E-9A19-4A38C5F9D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EC7B8A7-49FC-FD89-9762-582B4B2C0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457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25BD1B00-23E6-ACBA-5298-5051F436C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818A59-4F43-6B68-0D32-FFC27E3FD4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00F1CC9A-32C2-527B-C098-B19C7DA74A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018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75"/>
    </mc:Choice>
    <mc:Fallback xmlns="">
      <p:transition spd="slow" advTm="14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9B6C9B69-7021-C5E5-9C2A-3F7921440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0EF878-4645-FDC2-7F29-C6429DC44E8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39617A3-9640-CB73-DA9F-66BCFB708A5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2221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46"/>
    </mc:Choice>
    <mc:Fallback xmlns="">
      <p:transition spd="slow" advTm="12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AAF4B09-A9C3-DEE8-6CC9-7608AF519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BBABD5-9597-FF77-62FC-3C9DB44317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B9822310-959A-9550-9E61-800E3C8420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2036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16"/>
    </mc:Choice>
    <mc:Fallback xmlns="">
      <p:transition spd="slow" advTm="13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1D63CFE2-2F61-4483-2ACC-26B824D031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7BE6DB2-5E12-1204-A632-63C54279AC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A80A88B-1879-A014-4F10-7C7A8DEA3E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595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87"/>
    </mc:Choice>
    <mc:Fallback xmlns="">
      <p:transition spd="slow" advTm="13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1C9B00D6-BB3D-25D3-74A1-94D70BCF31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4B8EC6-0434-BD7F-BF44-63706B6812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8129187-AFED-7D78-69C4-9E0D63212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4976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03"/>
    </mc:Choice>
    <mc:Fallback xmlns="">
      <p:transition spd="slow" advTm="129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9789EE3D-D31E-CFC0-8E00-A0C4C71D2D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55C4C1-450B-949F-895A-DC1C3732594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C4FB49-A930-A9CE-F36A-DD17E885EE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7158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54"/>
    </mc:Choice>
    <mc:Fallback xmlns="">
      <p:transition spd="slow" advTm="132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EEB301A3-0893-0290-381F-D072C1536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FFFE1A-490D-EC27-4B76-18DF08C3C5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17200B1-1D60-297D-A4AF-F2C4E79313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098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90"/>
    </mc:Choice>
    <mc:Fallback xmlns="">
      <p:transition spd="slow" advTm="139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2AEDA930-C22B-4FEA-42F0-87CF646C2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6A72BBF-BD1E-9D89-EAF1-71DA699D956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CE9ED70-9FF6-49B9-33EF-F6BE374E1C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7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97"/>
    </mc:Choice>
    <mc:Fallback xmlns="">
      <p:transition spd="slow" advTm="137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8F7C9A26-D806-A138-65D8-1A071F1871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429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2917DA2-FFB1-3DF2-25AB-22A6671D4A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EAA3414-32EA-070B-CBFD-7B3CC6F700D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9CE849-A279-AC3C-2224-3FE8B74B2A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564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11"/>
    </mc:Choice>
    <mc:Fallback xmlns="">
      <p:transition spd="slow" advTm="13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BFD25BD-F6C9-2BC7-8B07-2B07F38C72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613C4C-B6A4-B84F-9603-7F146335BFE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5EABDB1-42DE-44A8-BE27-F56E3FB7AB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958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16"/>
    </mc:Choice>
    <mc:Fallback xmlns="">
      <p:transition spd="slow" advTm="12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CE7383D-A497-3725-4820-C2B806A178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256381-04DD-1B7F-7A97-34F27BE94EA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2355002-2F00-E154-1651-7A3D2995F4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8041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34"/>
    </mc:Choice>
    <mc:Fallback xmlns="">
      <p:transition spd="slow" advTm="138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9E5DF290-CE5F-D258-9F1D-94E1683690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297FA5C-51C5-6210-A9FD-0A2DC1A1D1E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7F0A00-DEAB-FB27-C807-E46A99451A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872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02"/>
    </mc:Choice>
    <mc:Fallback xmlns="">
      <p:transition spd="slow" advTm="138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DE48314-44E8-51A0-8A7C-C66D8F6603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1072D8-EEA3-E133-C890-4D8EF7A247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4B989EA-3536-DB25-AF35-D428E937C1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4575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48"/>
    </mc:Choice>
    <mc:Fallback xmlns="">
      <p:transition spd="slow" advTm="13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CEC32BE-5BA5-6A16-1D2B-0BC77BE58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E5EF3A-6353-A701-B69C-CAE4480BF1F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0972637-3356-06E6-4CEE-5296867DF5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7742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42"/>
    </mc:Choice>
    <mc:Fallback xmlns="">
      <p:transition spd="slow" advTm="147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423B7A22-187A-5426-F0FF-921DE83AD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0C0D44-4A26-F1D2-8BCB-051DB8A265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E6885DA-9D57-25F2-5E32-24FA22748B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2044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07"/>
    </mc:Choice>
    <mc:Fallback xmlns="">
      <p:transition spd="slow" advTm="127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D1EAA29-5509-C035-492E-73604940EF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B1EA89-3390-0D90-E607-566AC59EF5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75F4759-1B3C-E98A-F067-CB2CCCD840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015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34"/>
    </mc:Choice>
    <mc:Fallback xmlns="">
      <p:transition spd="slow" advTm="16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7157331-5F42-5B4E-7BD9-4131F2001D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4441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AD60DBE4-848B-3965-9FFE-B51170DE3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060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2A6ADE5-2B6E-FEF0-3744-675812318D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7786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FD9E0307-777C-768D-FAC1-98782C662B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106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EC0A81BD-8EB1-AC47-27EF-F50640F6F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293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9C9251A-41D1-B061-62D1-772E6E28EA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2744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2A03F066-841B-4231-9349-CB6141D08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65332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4724FA33-F49D-9B67-3FD9-0B57FE5D73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66120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C33ECBE4-8887-4A0F-7398-CAC91BDC3C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063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168819FD-53F0-A52F-4B7C-69EBC3306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212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0EDBFD69-86CB-B3C9-0074-7427FA26C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288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FA82398D-8461-7F35-4E18-8D80E2C66A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960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A506901A-A46F-BE92-126F-AEE63212D3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76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069F48FE-6ECF-A85C-141A-CECB0D2D5F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5761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C95212F6-2E52-EC08-D22E-F7032288D7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4383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48475E8E-7039-FB59-F0C1-B35667C8D3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7206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8EB3EFE-AE17-151C-D0AB-1ADCD82803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5E59B7B-8A47-14DA-BA41-D1F8DA7C31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11128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211D59D-3EF1-E8ED-98C5-999D6E50BE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E74E8C-9136-79E6-DBD0-F91585CA21B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3D35EC-A4FE-A80C-F6D0-E508D877E7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8372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0"/>
    </mc:Choice>
    <mc:Fallback xmlns="">
      <p:transition spd="slow" advTm="133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F761E978-3439-E0E1-4EB3-B2E3FFA1B5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FCC6520-B90F-3F6A-C093-673F7608B5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7B4CF57-18C5-69AC-82A2-3F46A47031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7991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93"/>
    </mc:Choice>
    <mc:Fallback xmlns="">
      <p:transition spd="slow" advTm="133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E11420C-F490-EFCA-D75E-CB7814F72F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168FCD-673C-9A79-83C4-416DA611099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6A3F06-1FAC-C8A9-5256-812F97827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8279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83"/>
    </mc:Choice>
    <mc:Fallback xmlns="">
      <p:transition spd="slow" advTm="129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BEC5A899-B102-8C20-AC43-E52EA841B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AAF0B70-F571-0085-8971-2D864A75363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F476719-F2FE-548C-13B4-9A571B17EA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945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5"/>
    </mc:Choice>
    <mc:Fallback xmlns="">
      <p:transition spd="slow" advTm="13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75E4F17-5811-EBA9-B28B-B53BC48BD9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E547EA-C5D2-2773-5534-5E43ECABD29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4B07D7-D660-19CE-348A-33B6A2948C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472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85"/>
    </mc:Choice>
    <mc:Fallback xmlns="">
      <p:transition spd="slow" advTm="13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28E20B4-9F07-E996-F5A5-2AB76FDACC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748FED-9B78-8707-46C6-BB38193D7B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96F2A99A-289A-C171-955F-F3AA3323C1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574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91"/>
    </mc:Choice>
    <mc:Fallback xmlns="">
      <p:transition spd="slow" advTm="134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AFAC3475-98DD-5693-EFCF-E7C3198623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F0FA17-DD4D-09D1-6148-CBB4974E3B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671FC97-FF12-1DDA-50E8-C91928E66D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163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79"/>
    </mc:Choice>
    <mc:Fallback xmlns="">
      <p:transition spd="slow" advTm="143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1F627918-8ADA-BC90-67B7-9E456A9DCA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79119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7E1D898-CF0E-AD16-39AD-54AF0B8FEE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57F8896-4238-5528-DF48-EB0C8E8DF2D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87A3F0B-A626-5922-F449-FE5E30B298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5980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36"/>
    </mc:Choice>
    <mc:Fallback xmlns="">
      <p:transition spd="slow" advTm="13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F23CE66-9201-DEFF-709C-382533E230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F73471-275F-1AFC-84EA-08CE1881FD4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979AF6-BBC2-2F76-444E-22FE6BE1F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04195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28"/>
    </mc:Choice>
    <mc:Fallback xmlns="">
      <p:transition spd="slow" advTm="146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8E167F23-756E-1C59-6A08-DF237AFE57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BB5DD3-0927-E446-4E5D-67C8B2778F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FB95AF-65DD-A0A4-2557-BDC52D87CE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195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72"/>
    </mc:Choice>
    <mc:Fallback xmlns="">
      <p:transition spd="slow" advTm="137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9936D696-AD96-0496-57CE-9C586C37AC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8A43B6-3039-606E-F542-41E4B7A754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B9CEB83-604C-76BA-DD19-A548B8A00F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27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71"/>
    </mc:Choice>
    <mc:Fallback xmlns="">
      <p:transition spd="slow" advTm="14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EC695175-CD5F-B63B-306A-C401F19898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0FCB43-B8B2-795A-A7FB-82C4681B9D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44EB1B-570A-2DA0-71B4-4E1ED31918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872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9"/>
    </mc:Choice>
    <mc:Fallback xmlns="">
      <p:transition spd="slow" advTm="13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D5F5DF37-1F2C-A779-1BDC-235DE4627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3D2F64E-4518-A0D4-31F5-3701F4FCB2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BA8505F-071B-239D-CCCB-39B3B11ABD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1296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60"/>
    </mc:Choice>
    <mc:Fallback xmlns="">
      <p:transition spd="slow" advTm="13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9BA38E7A-393C-0FF1-4929-02CC25AD97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DDC16B-4964-E0A7-B3AF-BC9842B684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621FF46-ABD5-646F-744B-B4C53E7099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83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12"/>
    </mc:Choice>
    <mc:Fallback xmlns="">
      <p:transition spd="slow" advTm="12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AAF4EBD7-F934-169E-4010-73A7ED4DD1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0B1992-66C7-8E98-FCFE-F571D487DD9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E73091-FB62-3BFB-9325-C156EF6284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6519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10"/>
    </mc:Choice>
    <mc:Fallback xmlns="">
      <p:transition spd="slow" advTm="13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C3111CA-89AE-3884-26E0-C657EED7DA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D9089F-6ACC-EEFD-E54A-4A69005C9A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21349C4-FAE6-C913-D53D-9683E249F2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858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51"/>
    </mc:Choice>
    <mc:Fallback xmlns="">
      <p:transition spd="slow" advTm="13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20B03BB8-A45C-75DB-C3C2-ACB34C9A04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948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CBFA249B-D4A8-3241-4CE9-BDB58B9798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2441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5450881-1543-478A-3138-C3DEF048C2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48986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13520F5D-DC91-A967-E33D-89192C7B6A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4950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51FC2AE3-3D60-DD47-30B4-2CA4147622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923DCEF-A708-6C3B-E3B9-06D562E999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8847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785CDB3-0FD1-6BB9-8B2A-84BD1FE3C3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8DD2AF-76F9-3102-E4C6-10B26AFB79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28D1C73-4F8F-0B92-0EDD-957B1E14D1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274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35"/>
    </mc:Choice>
    <mc:Fallback xmlns="">
      <p:transition spd="slow" advTm="140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3EBA763-7E32-6273-25CC-BC8C6083EA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775F74-895F-8BA5-8DE7-AE03E35023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605ABC7-506D-6033-4234-5ADFB2526A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2558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05"/>
    </mc:Choice>
    <mc:Fallback xmlns="">
      <p:transition spd="slow" advTm="13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6104BE32-E3F2-C36F-BFA1-0523AFC4BD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388B91-57B2-6906-C03C-7CB672285B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44B975-1E83-9028-E068-91F4224D1C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8318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21"/>
    </mc:Choice>
    <mc:Fallback xmlns="">
      <p:transition spd="slow" advTm="14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2CC23870-C6BB-CD79-DB5E-E9B25C6D63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E33EF2-AC86-C0C8-D3F8-DFBC442CD4A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5FD97DBD-858C-CF35-F16D-F3D4D4C4FD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1310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81"/>
    </mc:Choice>
    <mc:Fallback xmlns="">
      <p:transition spd="slow" advTm="12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9594AFC7-B868-E45E-AB75-EA469794BE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E789E0-498B-C707-200D-783852F17B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7209A1-5212-BDCB-B7D4-901C0A930F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580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38"/>
    </mc:Choice>
    <mc:Fallback xmlns="">
      <p:transition spd="slow" advTm="13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16E33663-D9E9-3A83-49AC-9972E1F785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5AA700-99EF-3D2F-12A1-DFA802FE608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E87C507-652C-EEEE-10EC-B69B68666F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0596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52"/>
    </mc:Choice>
    <mc:Fallback xmlns="">
      <p:transition spd="slow" advTm="160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E5E5F7D-82DB-2405-40C3-2E0C2D4A6A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B11587-B710-6E79-5228-BB7CCAF6DC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134B42E-219F-4817-5AAF-2CC5FDD9DA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0825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16"/>
    </mc:Choice>
    <mc:Fallback xmlns="">
      <p:transition spd="slow" advTm="15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FA8329-5998-42A3-8696-AD2D3BE1D6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83BC3A-5D32-49AE-8C72-674D21FDD3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33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6</cp:revision>
  <dcterms:created xsi:type="dcterms:W3CDTF">2024-01-07T08:29:23Z</dcterms:created>
  <dcterms:modified xsi:type="dcterms:W3CDTF">2024-05-15T13:02:18Z</dcterms:modified>
</cp:coreProperties>
</file>