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10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71FAC8-D320-4C39-9BFD-5A8733702C13}" v="3" dt="2024-05-15T08:35:51.1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theme" Target="theme/theme1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26" Type="http://schemas.openxmlformats.org/officeDocument/2006/relationships/slide" Target="slides/slide123.xml"/><Relationship Id="rId134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presProps" Target="presProps.xml"/><Relationship Id="rId136" Type="http://schemas.microsoft.com/office/2015/10/relationships/revisionInfo" Target="revisionInfo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D271FAC8-D320-4C39-9BFD-5A8733702C13}"/>
    <pc:docChg chg="modSld">
      <pc:chgData name="BELLEMIN SANDRA" userId="5fe4e071-d3f4-40df-970f-ee8fcf898346" providerId="ADAL" clId="{D271FAC8-D320-4C39-9BFD-5A8733702C13}" dt="2024-05-15T08:35:51.105" v="2"/>
      <pc:docMkLst>
        <pc:docMk/>
      </pc:docMkLst>
      <pc:sldChg chg="modSp">
        <pc:chgData name="BELLEMIN SANDRA" userId="5fe4e071-d3f4-40df-970f-ee8fcf898346" providerId="ADAL" clId="{D271FAC8-D320-4C39-9BFD-5A8733702C13}" dt="2024-05-15T08:34:43.592" v="0"/>
        <pc:sldMkLst>
          <pc:docMk/>
          <pc:sldMk cId="3072341191" sldId="306"/>
        </pc:sldMkLst>
        <pc:picChg chg="mod">
          <ac:chgData name="BELLEMIN SANDRA" userId="5fe4e071-d3f4-40df-970f-ee8fcf898346" providerId="ADAL" clId="{D271FAC8-D320-4C39-9BFD-5A8733702C13}" dt="2024-05-15T08:34:43.592" v="0"/>
          <ac:picMkLst>
            <pc:docMk/>
            <pc:sldMk cId="3072341191" sldId="306"/>
            <ac:picMk id="2" creationId="{78597CC2-5F93-9F58-E3A3-99749F66F10E}"/>
          </ac:picMkLst>
        </pc:picChg>
      </pc:sldChg>
      <pc:sldChg chg="modSp">
        <pc:chgData name="BELLEMIN SANDRA" userId="5fe4e071-d3f4-40df-970f-ee8fcf898346" providerId="ADAL" clId="{D271FAC8-D320-4C39-9BFD-5A8733702C13}" dt="2024-05-15T08:35:29.137" v="1"/>
        <pc:sldMkLst>
          <pc:docMk/>
          <pc:sldMk cId="2307580108" sldId="342"/>
        </pc:sldMkLst>
        <pc:picChg chg="mod">
          <ac:chgData name="BELLEMIN SANDRA" userId="5fe4e071-d3f4-40df-970f-ee8fcf898346" providerId="ADAL" clId="{D271FAC8-D320-4C39-9BFD-5A8733702C13}" dt="2024-05-15T08:35:29.137" v="1"/>
          <ac:picMkLst>
            <pc:docMk/>
            <pc:sldMk cId="2307580108" sldId="342"/>
            <ac:picMk id="2" creationId="{392D2FE6-6D0A-B97A-CD85-F6CF1E058B83}"/>
          </ac:picMkLst>
        </pc:picChg>
      </pc:sldChg>
      <pc:sldChg chg="modSp">
        <pc:chgData name="BELLEMIN SANDRA" userId="5fe4e071-d3f4-40df-970f-ee8fcf898346" providerId="ADAL" clId="{D271FAC8-D320-4C39-9BFD-5A8733702C13}" dt="2024-05-15T08:35:51.105" v="2"/>
        <pc:sldMkLst>
          <pc:docMk/>
          <pc:sldMk cId="3090028039" sldId="362"/>
        </pc:sldMkLst>
        <pc:picChg chg="mod">
          <ac:chgData name="BELLEMIN SANDRA" userId="5fe4e071-d3f4-40df-970f-ee8fcf898346" providerId="ADAL" clId="{D271FAC8-D320-4C39-9BFD-5A8733702C13}" dt="2024-05-15T08:35:51.105" v="2"/>
          <ac:picMkLst>
            <pc:docMk/>
            <pc:sldMk cId="3090028039" sldId="362"/>
            <ac:picMk id="2" creationId="{835E0F84-2F45-C16F-DA77-93D64DD0B95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A768-6C3C-4B2A-9D19-25D18E90F4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39593-D275-4F87-B744-DF1BC27B9B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3060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A768-6C3C-4B2A-9D19-25D18E90F4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39593-D275-4F87-B744-DF1BC27B9B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8430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A768-6C3C-4B2A-9D19-25D18E90F4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39593-D275-4F87-B744-DF1BC27B9B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2755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A768-6C3C-4B2A-9D19-25D18E90F4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39593-D275-4F87-B744-DF1BC27B9B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755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A768-6C3C-4B2A-9D19-25D18E90F4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39593-D275-4F87-B744-DF1BC27B9B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0697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A768-6C3C-4B2A-9D19-25D18E90F4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39593-D275-4F87-B744-DF1BC27B9B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2010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A768-6C3C-4B2A-9D19-25D18E90F4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39593-D275-4F87-B744-DF1BC27B9B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0495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A768-6C3C-4B2A-9D19-25D18E90F4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39593-D275-4F87-B744-DF1BC27B9B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4745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A768-6C3C-4B2A-9D19-25D18E90F4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39593-D275-4F87-B744-DF1BC27B9B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090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A768-6C3C-4B2A-9D19-25D18E90F4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39593-D275-4F87-B744-DF1BC27B9B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538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A768-6C3C-4B2A-9D19-25D18E90F4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39593-D275-4F87-B744-DF1BC27B9B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0276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8A768-6C3C-4B2A-9D19-25D18E90F4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339593-D275-4F87-B744-DF1BC27B9B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4585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9.png"/><Relationship Id="rId4" Type="http://schemas.openxmlformats.org/officeDocument/2006/relationships/image" Target="../media/image70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9.png"/><Relationship Id="rId4" Type="http://schemas.openxmlformats.org/officeDocument/2006/relationships/image" Target="../media/image71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9.png"/><Relationship Id="rId4" Type="http://schemas.openxmlformats.org/officeDocument/2006/relationships/image" Target="../media/image72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9.png"/><Relationship Id="rId4" Type="http://schemas.openxmlformats.org/officeDocument/2006/relationships/image" Target="../media/image73.JP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3-Video_jour4.mp4" TargetMode="External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9.png"/><Relationship Id="rId4" Type="http://schemas.openxmlformats.org/officeDocument/2006/relationships/image" Target="../media/image77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9.png"/><Relationship Id="rId4" Type="http://schemas.openxmlformats.org/officeDocument/2006/relationships/image" Target="../media/image78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9.png"/><Relationship Id="rId4" Type="http://schemas.openxmlformats.org/officeDocument/2006/relationships/image" Target="../media/image79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9.png"/><Relationship Id="rId4" Type="http://schemas.openxmlformats.org/officeDocument/2006/relationships/image" Target="../media/image80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9.png"/><Relationship Id="rId4" Type="http://schemas.openxmlformats.org/officeDocument/2006/relationships/image" Target="../media/image81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9.png"/><Relationship Id="rId4" Type="http://schemas.openxmlformats.org/officeDocument/2006/relationships/image" Target="../media/image82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9.png"/><Relationship Id="rId4" Type="http://schemas.openxmlformats.org/officeDocument/2006/relationships/image" Target="../media/image83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9.png"/><Relationship Id="rId4" Type="http://schemas.openxmlformats.org/officeDocument/2006/relationships/image" Target="../media/image84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9.png"/><Relationship Id="rId4" Type="http://schemas.openxmlformats.org/officeDocument/2006/relationships/image" Target="../media/image85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9.png"/><Relationship Id="rId4" Type="http://schemas.openxmlformats.org/officeDocument/2006/relationships/image" Target="../media/image86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9.png"/><Relationship Id="rId4" Type="http://schemas.openxmlformats.org/officeDocument/2006/relationships/image" Target="../media/image87.JP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9.png"/><Relationship Id="rId4" Type="http://schemas.openxmlformats.org/officeDocument/2006/relationships/image" Target="../media/image88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9.png"/><Relationship Id="rId4" Type="http://schemas.openxmlformats.org/officeDocument/2006/relationships/image" Target="../media/image89.JP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9.png"/><Relationship Id="rId4" Type="http://schemas.openxmlformats.org/officeDocument/2006/relationships/image" Target="../media/image90.JP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9.png"/><Relationship Id="rId4" Type="http://schemas.openxmlformats.org/officeDocument/2006/relationships/image" Target="../media/image91.JP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9.png"/><Relationship Id="rId4" Type="http://schemas.openxmlformats.org/officeDocument/2006/relationships/image" Target="../media/image92.JP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25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06.xml"/><Relationship Id="rId5" Type="http://schemas.openxmlformats.org/officeDocument/2006/relationships/slide" Target="slide70.xml"/><Relationship Id="rId4" Type="http://schemas.openxmlformats.org/officeDocument/2006/relationships/slide" Target="slide3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3-Video_jour2.mp4" TargetMode="External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9.png"/><Relationship Id="rId4" Type="http://schemas.openxmlformats.org/officeDocument/2006/relationships/image" Target="../media/image38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9.png"/><Relationship Id="rId4" Type="http://schemas.openxmlformats.org/officeDocument/2006/relationships/image" Target="../media/image40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9.png"/><Relationship Id="rId4" Type="http://schemas.openxmlformats.org/officeDocument/2006/relationships/image" Target="../media/image41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9.png"/><Relationship Id="rId4" Type="http://schemas.openxmlformats.org/officeDocument/2006/relationships/image" Target="../media/image42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9.png"/><Relationship Id="rId4" Type="http://schemas.openxmlformats.org/officeDocument/2006/relationships/image" Target="../media/image43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9.png"/><Relationship Id="rId4" Type="http://schemas.openxmlformats.org/officeDocument/2006/relationships/image" Target="../media/image44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9.png"/><Relationship Id="rId4" Type="http://schemas.openxmlformats.org/officeDocument/2006/relationships/image" Target="../media/image45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9.png"/><Relationship Id="rId4" Type="http://schemas.openxmlformats.org/officeDocument/2006/relationships/image" Target="../media/image4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9.png"/><Relationship Id="rId4" Type="http://schemas.openxmlformats.org/officeDocument/2006/relationships/image" Target="../media/image47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9.png"/><Relationship Id="rId4" Type="http://schemas.openxmlformats.org/officeDocument/2006/relationships/image" Target="../media/image48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9.png"/><Relationship Id="rId4" Type="http://schemas.openxmlformats.org/officeDocument/2006/relationships/image" Target="../media/image49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9.png"/><Relationship Id="rId4" Type="http://schemas.openxmlformats.org/officeDocument/2006/relationships/image" Target="../media/image50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9.png"/><Relationship Id="rId4" Type="http://schemas.openxmlformats.org/officeDocument/2006/relationships/image" Target="../media/image51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9.png"/><Relationship Id="rId4" Type="http://schemas.openxmlformats.org/officeDocument/2006/relationships/image" Target="../media/image52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9.png"/><Relationship Id="rId4" Type="http://schemas.openxmlformats.org/officeDocument/2006/relationships/image" Target="../media/image53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9.png"/><Relationship Id="rId4" Type="http://schemas.openxmlformats.org/officeDocument/2006/relationships/image" Target="../media/image54.JP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3-Video_jour3.mp4" TargetMode="External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9.png"/><Relationship Id="rId4" Type="http://schemas.openxmlformats.org/officeDocument/2006/relationships/image" Target="../media/image58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9.png"/><Relationship Id="rId4" Type="http://schemas.openxmlformats.org/officeDocument/2006/relationships/image" Target="../media/image59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9.png"/><Relationship Id="rId4" Type="http://schemas.openxmlformats.org/officeDocument/2006/relationships/image" Target="../media/image60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9.png"/><Relationship Id="rId4" Type="http://schemas.openxmlformats.org/officeDocument/2006/relationships/image" Target="../media/image61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9.png"/><Relationship Id="rId4" Type="http://schemas.openxmlformats.org/officeDocument/2006/relationships/image" Target="../media/image62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9.png"/><Relationship Id="rId4" Type="http://schemas.openxmlformats.org/officeDocument/2006/relationships/image" Target="../media/image63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9.png"/><Relationship Id="rId4" Type="http://schemas.openxmlformats.org/officeDocument/2006/relationships/image" Target="../media/image64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9.png"/><Relationship Id="rId4" Type="http://schemas.openxmlformats.org/officeDocument/2006/relationships/image" Target="../media/image65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9.png"/><Relationship Id="rId4" Type="http://schemas.openxmlformats.org/officeDocument/2006/relationships/image" Target="../media/image66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9.png"/><Relationship Id="rId4" Type="http://schemas.openxmlformats.org/officeDocument/2006/relationships/image" Target="../media/image67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9.png"/><Relationship Id="rId4" Type="http://schemas.openxmlformats.org/officeDocument/2006/relationships/image" Target="../media/image68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9.png"/><Relationship Id="rId4" Type="http://schemas.openxmlformats.org/officeDocument/2006/relationships/image" Target="../media/image6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F6047829-E19F-EB3B-A1F2-133E6A6C18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0994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8AF4F5D9-B9E3-F01C-5AB0-ADCB15A4F6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57706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19A83F1B-8F6A-A992-43A9-D66FA92A58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892B14C-D6A8-F012-C318-D6CD464CE66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2077602-6DFE-91BC-D1AB-6122BBC774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71004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34"/>
    </mc:Choice>
    <mc:Fallback xmlns="">
      <p:transition spd="slow" advTm="96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3B0B9552-85CC-AC35-A2DA-EAA215660C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A0743AF-3A5B-E1CD-479E-68D57E08438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22CA95D-BD74-7361-BFC8-6176EDF5BA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1940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23"/>
    </mc:Choice>
    <mc:Fallback xmlns="">
      <p:transition spd="slow" advTm="95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7E664F5A-3348-08F6-CAE0-68CDC5E89C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86CE6B-A272-D922-3640-D66E0FCE850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C7202CB-E517-ED06-DE08-3D8A9C2DB6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6753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03"/>
    </mc:Choice>
    <mc:Fallback xmlns="">
      <p:transition spd="slow" advTm="103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D4F8EED6-B2FC-5429-C776-8E4A2C64E6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D406F3B-198D-756A-F71F-F9AAFA38CD6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739CAB9-4824-2929-8A36-FD654D8D94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3718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29"/>
    </mc:Choice>
    <mc:Fallback xmlns="">
      <p:transition spd="slow" advTm="126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5D9C8CE2-CEBC-88BB-279D-5BCBD7E7A7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463978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74694CB6-675E-DDAC-7837-365A826DD4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73708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5D80FE87-BE09-E500-7711-61477BB9DA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161914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E276AE4F-146F-9E27-6A62-1069CE3D57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835E0F84-2F45-C16F-DA77-93D64DD0B9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028039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0B8B5B34-CB5F-3F86-F80A-A92A2B09D0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47797CA-4FE2-885B-84CC-8CE049548FC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587959F-0DEC-BE6F-FEB7-9251861B50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67621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49"/>
    </mc:Choice>
    <mc:Fallback xmlns="">
      <p:transition spd="slow" advTm="95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2D968B02-9450-702E-B384-167C1F3AF4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5CFF778-1BC1-4012-9FD0-3B69438B4DE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F0D0107-B2E8-EBEA-DB3E-BE4CD6C294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4475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14"/>
    </mc:Choice>
    <mc:Fallback xmlns="">
      <p:transition spd="slow" advTm="99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1ED83DBA-FAA0-F32F-31FC-0CB36D33DD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929445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9FE17248-B319-C01D-6619-6ADD74C0D5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D5ABFE8-4C2C-B0D7-13A0-423C3F4A4AD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A60BF8F-8553-1BC9-7F5E-F5D0EE0F22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8146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6"/>
    </mc:Choice>
    <mc:Fallback xmlns="">
      <p:transition spd="slow" advTm="110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DEFB8BFE-BAAD-3614-F3AB-23F9E24175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D84057C-814F-CFE6-C6C4-8918709B0C5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AA5F211-9A2B-BE49-4AC1-98CF76DC97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816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90"/>
    </mc:Choice>
    <mc:Fallback xmlns="">
      <p:transition spd="slow" advTm="95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B675CC50-2E68-07BD-4C6B-2EDE81EC4B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A2D204E-A095-B53A-CDEA-C01D7E1B48F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1DE204E-1B7A-1533-6D98-37EB5CE1D7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66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01"/>
    </mc:Choice>
    <mc:Fallback xmlns="">
      <p:transition spd="slow" advTm="103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3F0B9A20-2D9A-FE34-8177-CDC8BAB031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0662351-DC1C-6255-AB3C-CCDD16E93C4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6E3FC42-5DA4-FE2E-E479-DA72FF051A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3882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56"/>
    </mc:Choice>
    <mc:Fallback xmlns="">
      <p:transition spd="slow" advTm="101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7F672111-7DF7-01BE-85C5-18FFD7186E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1E37899-4887-0354-6084-9C69FFB2117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8AC60E5D-55BE-F8F5-87B3-A714383B04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2001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89"/>
    </mc:Choice>
    <mc:Fallback xmlns="">
      <p:transition spd="slow" advTm="98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A561031B-724D-12FB-2B8F-CF3C32DF1F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B730AFD-550C-8A9F-0C5C-A9F3F3E8A88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2F55327-1442-2570-0BF7-DCC50A30C7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8054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62"/>
    </mc:Choice>
    <mc:Fallback xmlns="">
      <p:transition spd="slow" advTm="103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1D7EF847-9975-523D-026A-413A39828C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CA2D34-4119-55FE-46C7-CACE16BC262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F9D61F1-7177-E507-B7A2-393D079B3E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0506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50"/>
    </mc:Choice>
    <mc:Fallback xmlns="">
      <p:transition spd="slow" advTm="10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222DA6A7-FEE3-C3E2-F228-1E98D5CB9B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177C201-C92E-26C0-8EBB-29EE4DA2CC9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78E6468-298B-A6DD-3720-C6081F75C6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9518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83"/>
    </mc:Choice>
    <mc:Fallback xmlns="">
      <p:transition spd="slow" advTm="100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91A0A957-641B-E307-F95A-F4AC420FE4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F10DFBE-C3C0-E9E7-CE45-1C75429C587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5A378D0-5DAC-7E1E-B0A8-B2D90D4031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2902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62"/>
    </mc:Choice>
    <mc:Fallback xmlns="">
      <p:transition spd="slow" advTm="100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AE8DF375-405D-5A82-24D5-F6AEE67B87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AF9D6A0-A5E0-A762-6511-FAC5B1748AB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5B5E939-7A97-B283-86E2-E3550039AA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4098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82"/>
    </mc:Choice>
    <mc:Fallback xmlns="">
      <p:transition spd="slow" advTm="101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C5A08991-83B4-FC52-65D6-F83F8DD830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482802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FE7864D7-F7C6-6314-18FC-0C64687FCB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3CDF00-F3FF-D4A2-FD20-B47051AEB42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CDD396B-EB93-E78D-B5F0-9ABEE4E744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7096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45"/>
    </mc:Choice>
    <mc:Fallback xmlns="">
      <p:transition spd="slow" advTm="109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648B059C-AE4F-D494-030B-AA0D818951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0C4834-6DBA-54AD-25B3-3EFD1B9FFEC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92D67C0-8750-3E2E-EE99-D5A30ACE26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7620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00"/>
    </mc:Choice>
    <mc:Fallback xmlns="">
      <p:transition spd="slow" advTm="10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0D0E8337-59AF-B3BF-7EB2-C4D2D3A070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622B494-3B3A-4BB7-1363-3C830FDC7CC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390E20B-DF11-7089-13C6-EA8C3EA949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4705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70"/>
    </mc:Choice>
    <mc:Fallback xmlns="">
      <p:transition spd="slow" advTm="101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C9028CB6-B793-A073-73AC-A6E2363D73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7FC6035-09F1-F08B-F056-4D5D2C8CFCF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11B450F-5999-3CE3-E495-1608F9DF6D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8082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45"/>
    </mc:Choice>
    <mc:Fallback xmlns="">
      <p:transition spd="slow" advTm="126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E54D8187-A16A-E036-D974-EABA1FCC22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140981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DF8B6436-3B1C-3BF6-4A76-B17688708D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547338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B4F20E4F-5E2D-EB34-8EB7-00BC98C575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284481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2E5F0357-D2D1-C30B-B24F-C269B73269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492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5F4DB4EC-5638-3777-F167-551BBBCE05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0938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A8A8150D-3F39-D477-662C-0C5B422935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6641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998E9411-0037-6C7F-3C3E-11B60D21BE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4904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3C9AD0E1-03FD-80E0-FF96-95EED92D83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2939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E0279200-9CDF-8989-A616-27880492BC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8202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075C533C-F051-6DE4-12E3-CF8AF6DEB9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4963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6F4C3E7F-390D-3DD8-34E8-D0A33668EE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762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dessin humoristique, Dessin animé, clipart&#10;&#10;Description générée automatiquement">
            <a:extLst>
              <a:ext uri="{FF2B5EF4-FFF2-40B4-BE49-F238E27FC236}">
                <a16:creationId xmlns:a16="http://schemas.microsoft.com/office/drawing/2014/main" id="{09FC89CD-6740-5539-E830-BC73E4031DC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5892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643AD4FC-E2DB-18C4-64C3-2B2136C2CE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3381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3AE80436-7D2F-5233-439C-55446A781A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5401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497D80C0-6EAF-7393-F16E-3CB54CCB3F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369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D9A55940-6D54-3F43-E32C-08D4FE3EDB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0067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3CBFC968-2381-29B1-E60F-DBE20CFBF6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1706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CA945018-3309-8AAA-7ED0-55035A40B3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2248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010FA1CF-6A0F-10D5-CCAC-F719B010FD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7497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DFC2B8C3-C589-DCF3-8A55-00A4EB9038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4497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4854CA62-70BE-E236-0983-3E37BF778D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322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DDBDF8AF-2CD6-2274-252E-DEE44C2097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893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2D4E5CC4-F791-26AE-E40B-C8CF5EDFEA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06D8E8C-B4CF-4F74-D4E8-E68452628B37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0338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286324AC-AC58-8B50-F32D-91E3A79819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2386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E26AEEAD-E709-D268-50EC-4FF1A1F8CF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2909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9C681285-6751-B2F6-D732-AE1E4CAC14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3278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76911A33-589D-3F63-EFAD-95B248FCDF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99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C8A0A9D5-E5A6-9884-9816-E9311F3DA4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1202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6DC0D6DE-C9D9-BD4A-1ECA-8AE9F8D37F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3489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3B45EC84-58FD-BAED-92EA-A11A9880E0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2638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FA7766F4-9E95-32AD-9B80-7A2E93BA69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4383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B6E4247D-0BA8-5B9D-AA16-9D0EFE44C1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1940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D7EF4E43-2D61-BD92-CABE-4BCA70AC9A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29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D4C586A9-63DD-0145-2A57-DFA5EEFDC4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1134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F6AF8E98-B1A1-E6EF-FCF8-A7BC68D240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7755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FE0696A6-C180-CE8D-77A2-C2DB98EB25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75112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3E6A6BFB-63B2-028A-5A47-20E90D9B9C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0209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941EF96B-05DD-9FEA-9015-5672F12585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1653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B2ADCFF4-B051-AF95-C587-207A155855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1397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4731751B-871D-BB2C-8956-10F1B12BED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61868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DE77C086-83F1-8776-4028-FA6198BEF3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76303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2BB7B698-A33C-9DC4-267D-912E674111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5154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3A23673A-5ADE-D18D-36CC-1301982B45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45852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48DF484B-CCD9-C622-2B76-7B686EDDB0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20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45F8E443-5112-366E-8A89-E2761DD2DD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50193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9641A493-FB60-7719-CC51-F0B7F834C0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80049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015A1FD5-3DE8-4667-198F-4858A86662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78597CC2-5F93-9F58-E3A3-99749F66F1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34119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22835E68-C76C-10B5-DE67-672CD56A48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329542B-CE23-EBA9-07A9-A3AF20E21E4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A3D8E2D-072F-2B28-51FC-6E31D857FB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3058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96"/>
    </mc:Choice>
    <mc:Fallback xmlns="">
      <p:transition spd="slow" advTm="75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AA376867-34CE-91CE-C91C-0CF9C91C63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76CE568-A1FA-EC11-7926-9FAAAF24B1B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3011256-C770-9C80-1153-1C9045D5E4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473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40"/>
    </mc:Choice>
    <mc:Fallback xmlns="">
      <p:transition spd="slow" advTm="97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287E5A12-DC75-6DD9-BF07-31EE696B61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FC93B93-1BA1-9DDA-F68A-99D0F60FC7E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744DBEC-832B-DA21-5F53-316D1762EC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3195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02"/>
    </mc:Choice>
    <mc:Fallback xmlns="">
      <p:transition spd="slow" advTm="105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4C867D4D-C967-B66B-75BF-BE5400B6D2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C6F5BB-E8A8-A4B9-4BBB-DFB45C07BE8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FEF776D-4A39-A336-D727-2B3DD65807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3374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25"/>
    </mc:Choice>
    <mc:Fallback xmlns="">
      <p:transition spd="slow" advTm="87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94C35E39-4A9F-6A04-9C6A-12909EB0DA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D0948D4-23DB-956B-ABDD-22559286FCC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C71BE02-4411-168D-EDFE-F8DEF88EFA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9542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39"/>
    </mc:Choice>
    <mc:Fallback xmlns="">
      <p:transition spd="slow" advTm="105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FC225417-22E5-4A73-72D1-1E0A64AEE3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BE03B71-8EF2-2DB2-B9C1-10F551AC905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F7FCDC2-C326-7D9C-6798-8AE9BB8C42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1558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70"/>
    </mc:Choice>
    <mc:Fallback xmlns="">
      <p:transition spd="slow" advTm="99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ECF44282-531F-318A-F54C-A27782EA4B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59AA64-1E53-7633-2F50-6F18AB1FA76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DDC83EB-B034-22B3-F383-7773D420C2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3339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96"/>
    </mc:Choice>
    <mc:Fallback xmlns="">
      <p:transition spd="slow" advTm="96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E7BF4964-1CAB-41DD-A15C-327852E063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A3EABB4-CDE6-383F-6C5C-D83288E8F18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D67BDBD-3A84-9D0E-ABB2-3DA8E49539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649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54"/>
    </mc:Choice>
    <mc:Fallback xmlns="">
      <p:transition spd="slow" advTm="102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C44F659A-D332-BB99-67BE-F543380934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13081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9799640E-625B-ADBC-173A-D04648A5B7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3C85A91-FBE9-DEFF-58AB-42A54CB8B7D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A256578-921E-D941-1083-11583B2492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8182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55"/>
    </mc:Choice>
    <mc:Fallback xmlns="">
      <p:transition spd="slow" advTm="101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F60F4380-7FAC-5DBA-64CC-D03411E32D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B11D3E0-DC7A-95AA-F07C-DCC742AB9EC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0D028C9-A326-8C7D-778C-A133C6483F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8942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23"/>
    </mc:Choice>
    <mc:Fallback xmlns="">
      <p:transition spd="slow" advTm="110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07E1DFA7-FC04-15BE-11D0-F731014036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EFFE29-0A42-A7F6-BA76-645B145B011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8B84934-1065-F950-4E29-5D57977F83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7624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14"/>
    </mc:Choice>
    <mc:Fallback xmlns="">
      <p:transition spd="slow" advTm="100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49BD223E-7A8B-BD2F-2BCC-6625931A13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E491547-8B06-8A8D-8D4B-14404C15927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5F5FCD6-2FF6-E9C9-8F4A-FE3C906FA8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8516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78"/>
    </mc:Choice>
    <mc:Fallback xmlns="">
      <p:transition spd="slow" advTm="96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A0CBD8E2-6D37-D3B2-467B-26139B23C1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A19F97C-5D1B-05C3-DD0D-DAD8BCE0BE3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951BA08-C7F0-45AE-DA39-3F6463ED5D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38083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58"/>
    </mc:Choice>
    <mc:Fallback xmlns="">
      <p:transition spd="slow" advTm="87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07A64A52-9F82-8E0E-57DF-8BE743F13A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C5F228-20BC-48A4-5DAD-23998E259E3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2A373B-E659-35CA-8B23-8967972805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0228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47"/>
    </mc:Choice>
    <mc:Fallback xmlns="">
      <p:transition spd="slow" advTm="97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8D550207-77CB-E063-B987-BC108A7EB8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833F1C1-F569-E556-B4DB-CC0D1759D71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A571E7F-A9B0-1AF8-02A8-3F6AD698EE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1928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20"/>
    </mc:Choice>
    <mc:Fallback xmlns="">
      <p:transition spd="slow" advTm="10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9850E838-F21F-C41B-B3A0-F1090689FC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E31F03F-B712-63A6-98D3-C6F43001AC6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6A7E65D-DB2A-B542-109E-F23110116F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1189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02"/>
    </mc:Choice>
    <mc:Fallback xmlns="">
      <p:transition spd="slow" advTm="130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214B27E1-FF2A-2DAE-F5F5-9508CE0648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44296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BF577EF7-7AA3-0991-411D-CB1DCB074D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3287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DFF77DEE-B363-53FD-1468-7FB072CCCB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7945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F461F271-82DB-30CA-9323-BCC239D4BC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93934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ED7241A1-DD7D-0889-FF35-59814D6CF6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02519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4501AF09-1577-CD99-FF21-B3D673EBAD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95786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28D762FD-F461-2B58-8D71-18ECBEA580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98200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E5BFAAB2-8AAF-02E0-1AE0-62FDF25947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68831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7672837C-8EE8-027A-3021-19D43537E4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02931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17B71894-BD4A-6D5F-32F1-BF6D2A8AE9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28123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DBAFDA28-EE15-5E9F-C11B-21ACAC8618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59042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4C779813-0609-0E65-B706-36A6146BA5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1960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7E8CA24B-4DB2-E497-FE49-4271F90ED6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58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17147772-136A-3774-3224-026D15B044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87788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A48F5D9A-4863-7C5E-782A-1E87FDDC99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65821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9F41131F-DEC6-D102-F6AD-3320269918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08009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DCCC8C34-C849-6C63-6A59-1D7A0691E3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92452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9A80AE8C-D67C-E50A-2E3A-88E99C1EA4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34651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B862BEAB-4B2C-E795-B10F-FD1F3D3CB9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87333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1F1B2D34-9E3F-466E-BAB2-4FC218C43C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04448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52DBF86D-0EA7-368C-E4FB-5C076FB393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38867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56816743-A680-E464-CD17-71C7500C2A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392D2FE6-6D0A-B97A-CD85-F6CF1E058B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58010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9F29E923-B6E4-9CDB-ABE8-27E767C4ED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0E296FE-B405-8C12-2A60-64E7ECC7F13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2595797-F56F-C549-0426-E967F57DDB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915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31"/>
    </mc:Choice>
    <mc:Fallback xmlns="">
      <p:transition spd="slow" advTm="95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2D347C4F-3CD9-43FC-B1C2-AA6AF623F6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7DE14E-80D2-FE92-910A-AC0F4E86E7C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4F6B05E-ABB7-8B4A-4053-983D1AAA23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0220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29"/>
    </mc:Choice>
    <mc:Fallback xmlns="">
      <p:transition spd="slow" advTm="103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C3AE35AA-1024-9D82-AF64-13B6819A68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89812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4BDDA5B5-149C-D628-B6A1-A62E122CBC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8A2E02-E4E7-F130-DEBD-CC3FE2B478D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03296FA-451E-5CA4-0798-D7AD3B92BB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8749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69"/>
    </mc:Choice>
    <mc:Fallback xmlns="">
      <p:transition spd="slow" advTm="101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9ACD1AEF-9B65-3C59-6337-14020A2B9B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3F97C3E-945E-4838-F5DD-F4683C3CC83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4D089B5-70CA-2610-9054-CB67EF52F2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9682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64"/>
    </mc:Choice>
    <mc:Fallback xmlns="">
      <p:transition spd="slow" advTm="99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9DE0383F-C741-54BF-C434-FF6D0184E5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EC441B8-FD31-D7C8-7119-F8D8EFD007B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5D185A1-FD99-E795-19CF-A7FC7E1984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5285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75"/>
    </mc:Choice>
    <mc:Fallback xmlns="">
      <p:transition spd="slow" advTm="102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A6FCB1AE-AE6E-602B-F1D6-A6A38B2B58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F0ADB98-4257-94F2-0BF6-02CD020F211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A3BCDFA-CB48-FC3B-44A0-B223FE1482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05868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14"/>
    </mc:Choice>
    <mc:Fallback xmlns="">
      <p:transition spd="slow" advTm="106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377105A0-308C-F461-4240-DE536EAE55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6CF882D-B797-24E5-2CF5-16CC488B0E8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AE35072-56B1-36E9-6885-FE459D6F46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56259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03"/>
    </mc:Choice>
    <mc:Fallback xmlns="">
      <p:transition spd="slow" advTm="97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0CB8818C-AC22-23D8-2A2C-7D7E841282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F7D58E2-C1BB-173D-894D-F81949D187D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809E5D9-4106-7DC9-CD25-0A89DD0F8B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9598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55"/>
    </mc:Choice>
    <mc:Fallback xmlns="">
      <p:transition spd="slow" advTm="100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57DC10E7-A171-8574-C2EA-4628C05464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A311904-BD65-88B9-609F-9E847F00BC3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FBBC7B0-3F22-A75E-E55F-7AE91F6BD7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0501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62"/>
    </mc:Choice>
    <mc:Fallback xmlns="">
      <p:transition spd="slow" advTm="110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C677786B-7E38-A012-5534-9117DA9834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15C03D3-EDB6-A79E-E75A-3F0C9DAF5C7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57FEEAC-B0CD-3FBB-D43F-A96D3491E3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18626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44"/>
    </mc:Choice>
    <mc:Fallback xmlns="">
      <p:transition spd="slow" advTm="95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3321A826-EDB5-8553-36B8-F8A6B56BC5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CC6A456-A23B-6CDE-3E1C-1D5E50D8788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CE35D2F-ABFC-A4F9-4F0F-C6CA36414C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3389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39"/>
    </mc:Choice>
    <mc:Fallback xmlns="">
      <p:transition spd="slow" advTm="87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0FB08703-3F71-2A66-00B4-AE248F2B4B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6F0B4CD-7A6C-B7DB-8E96-12648151F81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DF81533-FAA6-E737-8C67-75C46F4C18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0630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09"/>
    </mc:Choice>
    <mc:Fallback xmlns="">
      <p:transition spd="slow" advTm="104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6F5CB0F-1D90-42C4-9FA4-D2467C392EF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F435A59-0D7A-47D7-A765-C523B2A7E2A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22</TotalTime>
  <Words>28</Words>
  <Application>Microsoft Office PowerPoint</Application>
  <PresentationFormat>Affichage à l'écran (4:3)</PresentationFormat>
  <Paragraphs>5</Paragraphs>
  <Slides>127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127</vt:i4>
      </vt:variant>
    </vt:vector>
  </HeadingPairs>
  <TitlesOfParts>
    <vt:vector size="132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Album photo</dc:title>
  <dc:creator>Maxime Paul</dc:creator>
  <cp:lastModifiedBy>BELLEMIN SANDRA</cp:lastModifiedBy>
  <cp:revision>5</cp:revision>
  <dcterms:created xsi:type="dcterms:W3CDTF">2024-01-06T15:35:10Z</dcterms:created>
  <dcterms:modified xsi:type="dcterms:W3CDTF">2024-05-15T08:35:51Z</dcterms:modified>
</cp:coreProperties>
</file>