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2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FFE183-E0B6-4C0A-98DD-1E1276DD0FAF}" v="5" dt="2024-05-15T09:25:03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75" Type="http://schemas.openxmlformats.org/officeDocument/2006/relationships/slide" Target="slides/slide172.xml"/><Relationship Id="rId170" Type="http://schemas.openxmlformats.org/officeDocument/2006/relationships/slide" Target="slides/slide167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181" Type="http://schemas.microsoft.com/office/2016/11/relationships/changesInfo" Target="changesInfos/changesInfo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slide" Target="slides/slide168.xml"/><Relationship Id="rId176" Type="http://schemas.openxmlformats.org/officeDocument/2006/relationships/slide" Target="slides/slide17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8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44" Type="http://schemas.openxmlformats.org/officeDocument/2006/relationships/slide" Target="slides/slide41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77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72" Type="http://schemas.openxmlformats.org/officeDocument/2006/relationships/slide" Target="slides/slide169.xml"/><Relationship Id="rId180" Type="http://schemas.openxmlformats.org/officeDocument/2006/relationships/tableStyles" Target="tableStyles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theme" Target="theme/theme1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C3FFE183-E0B6-4C0A-98DD-1E1276DD0FAF}"/>
    <pc:docChg chg="custSel modSld">
      <pc:chgData name="BELLEMIN SANDRA" userId="5fe4e071-d3f4-40df-970f-ee8fcf898346" providerId="ADAL" clId="{C3FFE183-E0B6-4C0A-98DD-1E1276DD0FAF}" dt="2024-05-15T09:25:03.902" v="5"/>
      <pc:docMkLst>
        <pc:docMk/>
      </pc:docMkLst>
      <pc:sldChg chg="modSp">
        <pc:chgData name="BELLEMIN SANDRA" userId="5fe4e071-d3f4-40df-970f-ee8fcf898346" providerId="ADAL" clId="{C3FFE183-E0B6-4C0A-98DD-1E1276DD0FAF}" dt="2024-05-15T09:25:03.902" v="5"/>
        <pc:sldMkLst>
          <pc:docMk/>
          <pc:sldMk cId="3667486434" sldId="338"/>
        </pc:sldMkLst>
        <pc:picChg chg="mod">
          <ac:chgData name="BELLEMIN SANDRA" userId="5fe4e071-d3f4-40df-970f-ee8fcf898346" providerId="ADAL" clId="{C3FFE183-E0B6-4C0A-98DD-1E1276DD0FAF}" dt="2024-05-15T09:25:03.902" v="5"/>
          <ac:picMkLst>
            <pc:docMk/>
            <pc:sldMk cId="3667486434" sldId="338"/>
            <ac:picMk id="2" creationId="{49AE3BCF-7E82-642A-CAC8-D98DC88874FB}"/>
          </ac:picMkLst>
        </pc:picChg>
      </pc:sldChg>
      <pc:sldChg chg="modSp">
        <pc:chgData name="BELLEMIN SANDRA" userId="5fe4e071-d3f4-40df-970f-ee8fcf898346" providerId="ADAL" clId="{C3FFE183-E0B6-4C0A-98DD-1E1276DD0FAF}" dt="2024-05-15T09:23:46.829" v="1"/>
        <pc:sldMkLst>
          <pc:docMk/>
          <pc:sldMk cId="4039317725" sldId="388"/>
        </pc:sldMkLst>
        <pc:picChg chg="mod">
          <ac:chgData name="BELLEMIN SANDRA" userId="5fe4e071-d3f4-40df-970f-ee8fcf898346" providerId="ADAL" clId="{C3FFE183-E0B6-4C0A-98DD-1E1276DD0FAF}" dt="2024-05-15T09:23:46.829" v="1"/>
          <ac:picMkLst>
            <pc:docMk/>
            <pc:sldMk cId="4039317725" sldId="388"/>
            <ac:picMk id="2" creationId="{1312AC4F-58EF-D990-802E-D9EB2EB6A2C0}"/>
          </ac:picMkLst>
        </pc:picChg>
      </pc:sldChg>
      <pc:sldChg chg="modSp mod">
        <pc:chgData name="BELLEMIN SANDRA" userId="5fe4e071-d3f4-40df-970f-ee8fcf898346" providerId="ADAL" clId="{C3FFE183-E0B6-4C0A-98DD-1E1276DD0FAF}" dt="2024-05-15T09:24:18.196" v="4"/>
        <pc:sldMkLst>
          <pc:docMk/>
          <pc:sldMk cId="1191605275" sldId="408"/>
        </pc:sldMkLst>
        <pc:picChg chg="mod">
          <ac:chgData name="BELLEMIN SANDRA" userId="5fe4e071-d3f4-40df-970f-ee8fcf898346" providerId="ADAL" clId="{C3FFE183-E0B6-4C0A-98DD-1E1276DD0FAF}" dt="2024-05-15T09:24:18.196" v="4"/>
          <ac:picMkLst>
            <pc:docMk/>
            <pc:sldMk cId="1191605275" sldId="408"/>
            <ac:picMk id="2" creationId="{6F8C86A1-7B44-8B64-8A02-17AF881FB8F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5115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76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842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785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801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67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138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517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478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3321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1807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29200-2141-4D71-B4B1-3EB11053ED8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D6D1F-2C8D-4D54-BE82-FDC028C28B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82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4-Video_jour3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7.png"/><Relationship Id="rId4" Type="http://schemas.openxmlformats.org/officeDocument/2006/relationships/image" Target="../media/image77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7.png"/><Relationship Id="rId4" Type="http://schemas.openxmlformats.org/officeDocument/2006/relationships/image" Target="../media/image78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7.png"/><Relationship Id="rId4" Type="http://schemas.openxmlformats.org/officeDocument/2006/relationships/image" Target="../media/image79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7.png"/><Relationship Id="rId4" Type="http://schemas.openxmlformats.org/officeDocument/2006/relationships/image" Target="../media/image80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7.png"/><Relationship Id="rId4" Type="http://schemas.openxmlformats.org/officeDocument/2006/relationships/image" Target="../media/image81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7.png"/><Relationship Id="rId4" Type="http://schemas.openxmlformats.org/officeDocument/2006/relationships/image" Target="../media/image82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7.png"/><Relationship Id="rId4" Type="http://schemas.openxmlformats.org/officeDocument/2006/relationships/image" Target="../media/image83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7.png"/><Relationship Id="rId4" Type="http://schemas.openxmlformats.org/officeDocument/2006/relationships/image" Target="../media/image84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7.png"/><Relationship Id="rId4" Type="http://schemas.openxmlformats.org/officeDocument/2006/relationships/image" Target="../media/image85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7.png"/><Relationship Id="rId4" Type="http://schemas.openxmlformats.org/officeDocument/2006/relationships/image" Target="../media/image86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7.png"/><Relationship Id="rId4" Type="http://schemas.openxmlformats.org/officeDocument/2006/relationships/image" Target="../media/image87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7.png"/><Relationship Id="rId4" Type="http://schemas.openxmlformats.org/officeDocument/2006/relationships/image" Target="../media/image88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7.png"/><Relationship Id="rId4" Type="http://schemas.openxmlformats.org/officeDocument/2006/relationships/image" Target="../media/image89.JP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7.png"/><Relationship Id="rId4" Type="http://schemas.openxmlformats.org/officeDocument/2006/relationships/image" Target="../media/image90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7.png"/><Relationship Id="rId4" Type="http://schemas.openxmlformats.org/officeDocument/2006/relationships/image" Target="../media/image91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7.png"/><Relationship Id="rId4" Type="http://schemas.openxmlformats.org/officeDocument/2006/relationships/image" Target="../media/image9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4-Video_jour4.mp4" TargetMode="Externa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7.png"/><Relationship Id="rId4" Type="http://schemas.openxmlformats.org/officeDocument/2006/relationships/image" Target="../media/image96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7.png"/><Relationship Id="rId4" Type="http://schemas.openxmlformats.org/officeDocument/2006/relationships/image" Target="../media/image97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7.png"/><Relationship Id="rId4" Type="http://schemas.openxmlformats.org/officeDocument/2006/relationships/image" Target="../media/image98.JP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7.png"/><Relationship Id="rId4" Type="http://schemas.openxmlformats.org/officeDocument/2006/relationships/image" Target="../media/image99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7.png"/><Relationship Id="rId4" Type="http://schemas.openxmlformats.org/officeDocument/2006/relationships/image" Target="../media/image100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7.png"/><Relationship Id="rId4" Type="http://schemas.openxmlformats.org/officeDocument/2006/relationships/image" Target="../media/image10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7.png"/><Relationship Id="rId4" Type="http://schemas.openxmlformats.org/officeDocument/2006/relationships/image" Target="../media/image102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7.png"/><Relationship Id="rId4" Type="http://schemas.openxmlformats.org/officeDocument/2006/relationships/image" Target="../media/image103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7.png"/><Relationship Id="rId4" Type="http://schemas.openxmlformats.org/officeDocument/2006/relationships/image" Target="../media/image104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7.png"/><Relationship Id="rId4" Type="http://schemas.openxmlformats.org/officeDocument/2006/relationships/image" Target="../media/image105.JP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7.png"/><Relationship Id="rId4" Type="http://schemas.openxmlformats.org/officeDocument/2006/relationships/image" Target="../media/image106.JP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7.png"/><Relationship Id="rId4" Type="http://schemas.openxmlformats.org/officeDocument/2006/relationships/image" Target="../media/image107.JP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7.png"/><Relationship Id="rId4" Type="http://schemas.openxmlformats.org/officeDocument/2006/relationships/image" Target="../media/image108.JP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7.png"/><Relationship Id="rId4" Type="http://schemas.openxmlformats.org/officeDocument/2006/relationships/image" Target="../media/image109.JP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7.png"/><Relationship Id="rId4" Type="http://schemas.openxmlformats.org/officeDocument/2006/relationships/image" Target="../media/image110.JP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7.png"/><Relationship Id="rId4" Type="http://schemas.openxmlformats.org/officeDocument/2006/relationships/image" Target="../media/image11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7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52.xml"/><Relationship Id="rId5" Type="http://schemas.openxmlformats.org/officeDocument/2006/relationships/slide" Target="slide102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4-Video_jour2.mp4" TargetMode="Externa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7.png"/><Relationship Id="rId4" Type="http://schemas.openxmlformats.org/officeDocument/2006/relationships/image" Target="../media/image56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7.png"/><Relationship Id="rId4" Type="http://schemas.openxmlformats.org/officeDocument/2006/relationships/image" Target="../media/image58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7.png"/><Relationship Id="rId4" Type="http://schemas.openxmlformats.org/officeDocument/2006/relationships/image" Target="../media/image59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7.png"/><Relationship Id="rId4" Type="http://schemas.openxmlformats.org/officeDocument/2006/relationships/image" Target="../media/image60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7.png"/><Relationship Id="rId4" Type="http://schemas.openxmlformats.org/officeDocument/2006/relationships/image" Target="../media/image61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7.png"/><Relationship Id="rId4" Type="http://schemas.openxmlformats.org/officeDocument/2006/relationships/image" Target="../media/image6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7.png"/><Relationship Id="rId4" Type="http://schemas.openxmlformats.org/officeDocument/2006/relationships/image" Target="../media/image6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7.png"/><Relationship Id="rId4" Type="http://schemas.openxmlformats.org/officeDocument/2006/relationships/image" Target="../media/image6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7.png"/><Relationship Id="rId4" Type="http://schemas.openxmlformats.org/officeDocument/2006/relationships/image" Target="../media/image65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7.png"/><Relationship Id="rId4" Type="http://schemas.openxmlformats.org/officeDocument/2006/relationships/image" Target="../media/image66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7.png"/><Relationship Id="rId4" Type="http://schemas.openxmlformats.org/officeDocument/2006/relationships/image" Target="../media/image67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7.png"/><Relationship Id="rId4" Type="http://schemas.openxmlformats.org/officeDocument/2006/relationships/image" Target="../media/image68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7.png"/><Relationship Id="rId4" Type="http://schemas.openxmlformats.org/officeDocument/2006/relationships/image" Target="../media/image69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7.png"/><Relationship Id="rId4" Type="http://schemas.openxmlformats.org/officeDocument/2006/relationships/image" Target="../media/image70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7.png"/><Relationship Id="rId4" Type="http://schemas.openxmlformats.org/officeDocument/2006/relationships/image" Target="../media/image71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7.png"/><Relationship Id="rId4" Type="http://schemas.openxmlformats.org/officeDocument/2006/relationships/image" Target="../media/image7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AD572314-76DB-BD81-7E4F-E731F88D16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02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80C96AC-9C73-E861-87D1-D1E7CAEE06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3506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2A4DDB19-CAF6-74F6-900A-596B58A8A0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415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352AF2C8-A7DC-72D5-B788-19BC014268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6062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4596E1B-1C43-DA71-F33D-C45DEC7963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9073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DB5C67E-7C13-8526-7199-51035112C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8882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A67C9A44-C381-2EE7-3532-0418A3E82D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5795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C8B57B7-ED7D-0851-FD1C-90A3C3AE01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2085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5BE7092-B66D-E06D-A6C4-A50AB32188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3034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32AA1719-310C-3490-BAB5-C252819B43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7057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4E8351EE-358B-20A9-B939-528C00CA67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4640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51223572-84D2-6B7E-7A97-9325420843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41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1A949E5-BCD2-E06B-F557-BB65966B3E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353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C303F358-9771-1980-14E1-31343B4B6C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820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6606ED62-2559-9038-8007-6065B8632A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0134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8528EC53-FE35-2672-3460-7C233BE21C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4480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7E2CD5B7-02FC-AE76-08D4-494E6E127C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5625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CF30249-D24D-E06F-85D4-6DADF0089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69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4CAF8461-F99D-8E9D-0316-2D1E4408C1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0185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53F3733-63C9-1DBC-663B-FAFBC2EE5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4910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464D216-6E10-D40B-7E4C-EA0751B906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9233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F3F97AF9-B70C-F7F7-34C0-B33BC93575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4669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11292D18-2D3B-2258-E99A-0212412A20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8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4400D32-49F0-EF42-AC10-9FB6CFD03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935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D82A5C3A-4235-675E-BD96-CB8E4E71A9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3157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B3699CC5-76BC-38AA-E096-B83C823BC7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0072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BEA778B-A954-5481-1F37-E52DA4BB4A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9207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AA4FAF43-D815-3885-AE32-B7018157B9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8779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8DBBCFA-F7B9-3175-9196-53E35A39E8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1375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5AF25082-5DD9-051B-BD44-739C2146B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6320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F1DB337-0D5A-6291-9476-8FD6622A0C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34390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A8C711B2-BF2A-3F90-15FA-432B48596B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7185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A6D1F15B-81DD-A762-3805-2FDEB2E950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2531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8D578827-2D0F-92BC-4A8C-C1AD45414D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37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1FD082C-431B-588F-AD2A-3B91466F7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1986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4AD00586-0855-6DDF-89A4-84FAF8A37D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69398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CEAF2994-8212-D84D-2D27-B20C749229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4938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1D61B09B-1D6E-0A22-1C01-97C7BF83E8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2356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4A546DFA-66FA-AD01-1423-36A726393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312AC4F-58EF-D990-802E-D9EB2EB6A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1772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E14B5404-D14C-0F89-5156-392289A95C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8E2632-2493-5DB4-7E61-E917BE57EE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7B9332D-42AC-7371-0659-B6F1697300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767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1"/>
    </mc:Choice>
    <mc:Fallback xmlns="">
      <p:transition spd="slow" advTm="10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01BC2ED0-552C-0C28-4DCF-417E2F59D5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AA67D6-E9A2-385D-976E-74D1A21227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64B332-3C34-084F-EE8E-5A7D997AD9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4057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1"/>
    </mc:Choice>
    <mc:Fallback xmlns="">
      <p:transition spd="slow" advTm="9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C5BEDCF2-1A94-FDE2-86B4-61AD4A9CC1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95F5F4-C2FB-3C5E-CD38-E15D25B220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E3B65E-371E-F52A-FE24-E317C05DA6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571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8"/>
    </mc:Choice>
    <mc:Fallback xmlns="">
      <p:transition spd="slow" advTm="9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5DF9FCFF-822D-E8D2-669E-D1E52C3C3D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3BF3C6-E318-6A40-206A-5C6269B415B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1176A3-3071-F57C-47A4-88FA0A140C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427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0"/>
    </mc:Choice>
    <mc:Fallback xmlns="">
      <p:transition spd="slow" advTm="10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678B2612-A89F-AF3B-55E7-5EB50CDB12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11075B-E743-8E0E-EB23-472B7AF320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10CD17-88A9-DFE6-DC53-328C634106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9071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7"/>
    </mc:Choice>
    <mc:Fallback xmlns="">
      <p:transition spd="slow" advTm="10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C82DCE4F-4568-7B1C-28A5-F7B8BDF506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764CC0-52C1-37A2-CF29-A8AA142CE4A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3E9813-D6A4-44C2-39D7-199CB17B24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284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1"/>
    </mc:Choice>
    <mc:Fallback xmlns="">
      <p:transition spd="slow" advTm="9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8897DF48-35F1-961E-347A-482CC07F26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6094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9DFD4F36-9B26-D8B4-7899-3BBC9E3A52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5CF77B-D8BE-F624-B366-81B060AF825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F01621E2-5508-D33D-EB70-4C1938B93F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558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8"/>
    </mc:Choice>
    <mc:Fallback xmlns="">
      <p:transition spd="slow" advTm="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4BAE7A6F-FADE-AC4B-A867-EC090BF8EB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DA3810-878D-E01E-0736-284C391247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16BF665-040F-9502-317D-75F1A5DD79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912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0"/>
    </mc:Choice>
    <mc:Fallback xmlns="">
      <p:transition spd="slow" advTm="9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1BABFF24-CD03-266C-EB8B-C17BD21B6B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224DFB-A7CF-AF09-A7E8-2EF490C31F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92D28CA-44E4-E7B3-8611-8581A5EDCF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421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3"/>
    </mc:Choice>
    <mc:Fallback xmlns="">
      <p:transition spd="slow" advTm="10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5C7D7570-A1AD-7FFB-E5FF-8B66DE173B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C4D3B2-C23C-F878-E666-8B16EE8DA10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725BF55-BAA3-C383-EDAC-C44906961F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114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3"/>
    </mc:Choice>
    <mc:Fallback xmlns="">
      <p:transition spd="slow" advTm="9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6DC72C8E-F822-1827-F02C-3128B5AAB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F16E1C-EDBC-C3E2-43D2-0CAC400C73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03CBF1B-302E-2B5C-C2D0-F48138C2C8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008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9"/>
    </mc:Choice>
    <mc:Fallback xmlns="">
      <p:transition spd="slow" advTm="106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1B1A679F-6E52-F86C-4A51-F6E2F623B0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D5D7AB-8B7D-A9CF-0DD1-D07560CED4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EE5C67A-FA37-B418-7712-650D11B81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2995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5"/>
    </mc:Choice>
    <mc:Fallback xmlns="">
      <p:transition spd="slow" advTm="10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58A2359C-2734-EE50-7256-A826F851DE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CD47AA-43E0-ABDE-E1F8-90838024D7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D1B4A14-367C-3C16-4B24-DD48027143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4792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32"/>
    </mc:Choice>
    <mc:Fallback xmlns="">
      <p:transition spd="slow" advTm="11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89BED2CE-1C09-C23D-9063-72FA7DF81F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672A5B-7176-19A5-5C2B-F359F141DB1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BB3D529-C754-1162-5AFD-7CF00B62CB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9312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8"/>
    </mc:Choice>
    <mc:Fallback xmlns="">
      <p:transition spd="slow" advTm="11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0FE7EBB6-5F0A-1F4D-304F-8C0A81F78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77C25B-9E20-0A9B-707A-CE6F7ED208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9215658-C8D1-B29D-9223-56C762FA3E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83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7"/>
    </mc:Choice>
    <mc:Fallback xmlns="">
      <p:transition spd="slow" advTm="99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50ED7653-AAB3-9139-C0FD-9CFE3C4511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9D5F27-6C33-7180-0D34-90E0657DBD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1878709-5D3C-0E79-DFA8-5FEBC24066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26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21"/>
    </mc:Choice>
    <mc:Fallback xmlns="">
      <p:transition spd="slow" advTm="130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0730982-A0C2-5AC8-B929-75EBF22549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25020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79573CA9-5D14-BD1C-4CF4-2CD21DF4EF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4189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6CF55271-04CD-65BD-8EC2-C4977C23B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05795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9D22C544-5E72-EFB4-5B8B-4C96C718A7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1308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F40042DD-65FC-31D3-2884-441F872EB8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F8C86A1-7B44-8B64-8A02-17AF881FB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60527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ADDD85DF-66DA-ABE5-2527-69A38BDFEF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8C41B6-9144-0301-EA63-3FAFF56DB9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B740916B-C0D5-06E0-35F7-16D4826533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876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2"/>
    </mc:Choice>
    <mc:Fallback xmlns="">
      <p:transition spd="slow" advTm="9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5E44696C-B174-6FFB-BCA4-7E7D96738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8CB852-22CF-88E8-F6B4-9708B806D5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E89C837-0E0B-2A6C-7927-E3C340FB6E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811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10"/>
    </mc:Choice>
    <mc:Fallback xmlns="">
      <p:transition spd="slow" advTm="10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9C414E23-62B4-5E96-33E6-DEBACF696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E2AE8A-7104-1789-3BD6-2050452E83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ADF1178-E180-849E-B05C-08437EC811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98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73"/>
    </mc:Choice>
    <mc:Fallback xmlns="">
      <p:transition spd="slow" advTm="10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45CEC8FA-7510-6BD6-50F3-E3DECB5DB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9DE1E0-28D1-B029-A9B3-581DE7AA977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D9E191B-47AD-859C-A219-A21146A75F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022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46"/>
    </mc:Choice>
    <mc:Fallback xmlns="">
      <p:transition spd="slow" advTm="104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466023EB-63EE-350F-7DB3-A19B293823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D780B5-C8F2-ECF9-56C4-AEBD748E87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0B5BA1C-3E99-1F7E-9F8D-B878AF164C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669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1"/>
    </mc:Choice>
    <mc:Fallback xmlns="">
      <p:transition spd="slow" advTm="100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D48B197F-0639-AF2A-B96F-1ED7129663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A3E4A3-77D6-E5EF-4242-325558AD77A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92E9E10-D82C-2480-2843-A37A07C880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64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3"/>
    </mc:Choice>
    <mc:Fallback xmlns="">
      <p:transition spd="slow" advTm="100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5CCCD952-A6AB-5616-0ABA-C796601E50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5051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80F27723-E2FF-4369-2C27-9BA52B1B3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45664C-85BF-7914-6815-2CE20FCB59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5D8C26F-C2C0-0CBB-6B9D-BC303E7D64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0551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1"/>
    </mc:Choice>
    <mc:Fallback xmlns="">
      <p:transition spd="slow" advTm="10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8834ED54-0A10-CED1-D98F-CDA42E47D3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A5E87E-3B95-1E3F-60CA-2F7246D22B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1DFF59D-6237-1318-3D31-1825608589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451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35"/>
    </mc:Choice>
    <mc:Fallback xmlns="">
      <p:transition spd="slow" advTm="10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12FAD470-A49F-63A3-7AC0-FDBD3D969B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92325A-A25A-8559-1EB7-A6556B8DF2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8132FB7-640C-C0E1-1FB2-45B1E31C63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389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70"/>
    </mc:Choice>
    <mc:Fallback xmlns="">
      <p:transition spd="slow" advTm="11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084325BB-0F39-52C1-86A9-EFCA3D671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E0080A-2598-6856-922A-EDE94F8188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4173A23-7565-32E1-920B-1E45374E62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098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9"/>
    </mc:Choice>
    <mc:Fallback xmlns="">
      <p:transition spd="slow" advTm="10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D5E9E16B-95F6-4503-11F3-1A0B919937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34A236-73A8-2A43-2C7C-849122CDD4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547C3D8-278F-9BED-35A3-7486A77CC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559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9"/>
    </mc:Choice>
    <mc:Fallback xmlns="">
      <p:transition spd="slow" advTm="10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3E86C025-9E4E-990D-E16F-9A493D0DD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0CF158B-59CC-32B0-F7D3-755FE983C45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422D41B-95B5-F756-77D0-5FDEFD231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741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9"/>
    </mc:Choice>
    <mc:Fallback xmlns="">
      <p:transition spd="slow" advTm="10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6E5DACFD-F9EF-4838-C177-D5C6C4F813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8B34D7-9F27-C82F-3DE3-05AAAC84A7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84AB7C6-D182-955D-9D82-915F3DAD8C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866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3"/>
    </mc:Choice>
    <mc:Fallback xmlns="">
      <p:transition spd="slow" advTm="10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A3EE297C-52C2-F467-1835-E5B442BD97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979C6E-01A4-C46D-372B-BD17584E06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D333875-32C2-6E3C-438E-20E6B5FE45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70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45"/>
    </mc:Choice>
    <mc:Fallback xmlns="">
      <p:transition spd="slow" advTm="10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9CD31422-DFA9-BA6E-C405-4113B1519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1FA76A-75D9-499A-50C2-C3D7196340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5BCADDA-F10D-6705-9447-3BDB39A6AB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5194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1"/>
    </mc:Choice>
    <mc:Fallback xmlns="">
      <p:transition spd="slow" advTm="105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5F4DA9B2-12CF-564F-029B-B0FFB2A141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2E3D80-0BFD-9AB1-C8D9-19775E9D66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3F00EFB-E890-242E-936C-FD1B2D4E61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496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01"/>
    </mc:Choice>
    <mc:Fallback xmlns="">
      <p:transition spd="slow" advTm="141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D7DEEDC-0A1A-417C-9406-67EDDEA4DE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4499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27E15826-55EF-3289-1732-C6B4C1194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45044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5CF3E568-87E5-8816-50EB-C4290FEC06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6856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29AA8866-6558-BFA4-DD53-CF90E0AE6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49895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1E502DD-234C-0CBF-34CC-5F1936A113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18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CBE48F4-7D72-B94D-9663-3B6326D20C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57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6972DB4-8A6A-8F5D-E6FD-48EE5472DB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60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95881C0F-4550-21D0-264A-2F0D22F4B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81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9FE5993-A607-0508-CB7D-9FC3EB508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15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9400532-6B73-A95F-945F-57CE43181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27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EC62CC0-1F95-67B8-C71A-8A6BEE2BA8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6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CC74037-0D52-E205-6215-30449C755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595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3F15A8C8-546A-92A7-408B-AF014B9F95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999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DCFC612-A21A-2E6C-93B1-A00F031037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68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18D940D7-BC4A-10F3-6759-C982C9432D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25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603A2D5-7EDB-3DF1-37F0-3867D1C863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205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FBEBB707-0FCD-F6DE-CEDB-375681A1ED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52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A54F4B7F-43A6-BAA8-0479-8144D5E808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4E141FD-9745-236E-DC02-12076197CBAA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8292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9BDA6450-FA38-6264-233A-34B2F404E5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23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A1A867D-B8ED-D585-3C96-9460C8F937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001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A0F7CE9-9A47-37D4-8CA2-93AD5E9BB3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48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9F45FB46-1B71-0011-9EE0-8D319D81DE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802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F1DE448E-F9C1-5B90-A942-231BAAC721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934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E45CD70-5161-DD6D-30E2-21C7B8DA26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4103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4A7DFCD1-18CA-A5EC-378B-C51951E39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42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E8CB92A-D01D-70FE-39BE-98C4D4BB0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232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8B80A647-9BB8-19F1-709B-F1BF807C6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795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B6A4E1D-4B48-C48C-2273-12366BE70A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05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7B3872E-2801-B79E-3924-74E75CA594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777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E6EE8897-70CA-3014-E440-A8F093146B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824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A2F74B00-C4C9-EBA0-0FDC-1E0673DBE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072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076C36DB-2125-3D81-9553-91F98F5834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942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893FAEA-783A-3905-22CB-92B079820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4231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305799F-A990-F660-2F88-B6CFF8EE63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5285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124A8148-3FAD-016F-8DA2-5924149EF4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359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5D326E6B-17A2-1ADD-C465-954AC7A14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210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CCE8342-FB72-0C1B-45A7-EC432E6D1F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496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8EFEAAB7-37D3-CF82-2F3F-0946658CA9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004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99E74F80-D68A-7A82-1927-F0E7D23934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22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C1DE26C-3373-EAD2-2B48-1FBE2D78C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38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208F4125-8BA6-9A13-258D-A2E9DF8DD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362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974AB41C-91D2-EE85-243B-C11B194D0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9995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7D02E77-6F2F-6DF5-A280-9FB189E031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508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E34FADDB-6D7F-6397-4240-2D339382F5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23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8F081CA-D2E8-D67B-0E44-8596E84941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030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DBEF621-2611-10DD-EC17-9D719C010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932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DC8C2AD-FBFB-2008-F3D3-A17B65FFBD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105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AA71FE6-B31C-C493-0A19-BADCD985C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038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ECB3BC0-D1C2-C16D-3F41-E0DB071E33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836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3192FEB-B596-188C-7673-BA2B446D4A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17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A50547E5-C691-0F95-C407-CCB22A205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991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C2FD5C8-F460-7153-DA31-7C5F125924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632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6C66681-5015-5AA1-8301-E7D8D10E15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320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0683CA98-9716-53A8-AB06-1698ACB189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814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32E48EDA-CE85-76D6-D9A9-FCC21B659C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395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6A9F098F-CB01-6A22-A868-9255B2CBE0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73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B0B4E18-7606-8329-AB8B-660F90BD6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996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D04425F-B949-E32C-944B-BB77699459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237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DDD5AFA-41E8-9F22-AF35-219A740D35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832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4771FE9-6F5D-F2E9-4238-5D9C9A8187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4101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9CF17A8-6743-A2D9-4C4F-71ECF6BBD1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31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125BB7C-9836-3807-F727-C70F550CA5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9905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C7E7AE97-637B-9EF5-A162-39393A8C40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83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C8B0F2B2-7D9C-AB51-6DFE-CB9038ED04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9475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A528E44-3BA9-0E90-D85A-62AA460250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4056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F6D6654-0BF5-F700-161B-3A19D9CBB3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4492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198C27F8-9952-E0EA-476A-035E6B28E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185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3368EFE3-460C-80EF-73E8-8F490F782C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8481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8DD9B8C-2D8E-6891-C5D9-4DC8B904F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8901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75C1D18-88C5-9C17-D87E-385A4BF588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8276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7116C81-65C4-3256-6A77-BE40DD8E4B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6898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19F09B2-F013-24E1-9B63-ECAF294A02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23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86AD0AA-8750-AA68-9FB6-F646E9C03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6127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02E89079-F888-1750-6112-FD5D2683C5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549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043BA91-7759-E707-BF33-A6A1E0C67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790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49FB6FA-7D81-E1F0-6E49-5753E54F8A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13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9FCA779A-FFB2-E0B9-E852-BB7A25722E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9AE3BCF-7E82-642A-CAC8-D98DC8887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8643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AC42FCC2-3468-01DE-0FDB-D570EA98F4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5DB792-349E-39A4-C06E-15B61A0797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936E0E-308A-72C2-1CBF-BACFC70565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456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4"/>
    </mc:Choice>
    <mc:Fallback xmlns="">
      <p:transition spd="slow" advTm="97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D604823-FEFA-A226-EA2D-9E8F93AC4F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F2A280-EB6A-170A-3E91-10D4302BC1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77E655D1-72FC-6CFE-56D0-E24871413D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105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6"/>
    </mc:Choice>
    <mc:Fallback xmlns="">
      <p:transition spd="slow" advTm="10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E1EA27A-8F51-FF44-6ECB-D387CE6D53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528957-B6EA-C649-0875-7C4592AFF3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F40B6F-ECA3-7255-1B64-D33C086841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042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8"/>
    </mc:Choice>
    <mc:Fallback xmlns="">
      <p:transition spd="slow" advTm="9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D05584C7-DFAB-6DF6-9C2C-80A3F4A902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C51ADA-F970-1BC6-0ADC-D5288308AC2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1B35DA-9C21-65C9-A439-B040FA674B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810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3"/>
    </mc:Choice>
    <mc:Fallback xmlns="">
      <p:transition spd="slow" advTm="103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926C676-C6BA-EB79-20CC-A9DB289DAD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7ABB13-8858-DFEF-0879-265C4610E18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A09890-F4C6-B6F0-B3E1-F46AA20E66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15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02"/>
    </mc:Choice>
    <mc:Fallback xmlns="">
      <p:transition spd="slow" advTm="10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CEAA10E-C2C6-8E8D-6107-22366455F1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CB5AE-1634-93BD-EF21-EE6B1DEC960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7D96FB-5397-7F48-25C2-995E54D6E0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379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1"/>
    </mc:Choice>
    <mc:Fallback xmlns="">
      <p:transition spd="slow" advTm="10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16C5480-9E46-DD7F-EF89-7816A0ECB2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995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E581FCD-54BC-4504-681F-2BDBFB2218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BC9A78-6D73-07FE-E95A-9D1CC2AA01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C5E79B-980C-FCC0-47C0-EA1754DC68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4096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5"/>
    </mc:Choice>
    <mc:Fallback xmlns="">
      <p:transition spd="slow" advTm="9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593526B1-8B5B-A76A-71D9-7D1F155602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40B1B2-A2B5-5208-4BB9-E8276DFF87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8EA86C-654E-4C80-823A-912ED8C236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081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6"/>
    </mc:Choice>
    <mc:Fallback xmlns="">
      <p:transition spd="slow" advTm="94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29A39E5-9BB5-5A7F-565A-245F1CEF73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76634F-6A1F-7E5B-FC7D-A135281EB6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0619C8-2ACF-4DF6-F06F-FB5A6C18E4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565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1"/>
    </mc:Choice>
    <mc:Fallback xmlns="">
      <p:transition spd="slow" advTm="9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B619E47-5F6E-F1F9-CC34-AC3AD4CF3F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B97B3F-6242-EC84-52F9-41C9B4B2CC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8F9C5F-3079-D9CB-9C6B-3FA5A01C1E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755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1"/>
    </mc:Choice>
    <mc:Fallback xmlns="">
      <p:transition spd="slow" advTm="9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571F9872-80FB-66B9-7C1F-42451D510B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3B47C05-A181-A8D7-DDF8-F87BCF88E0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50ECA9-6DCC-67EC-94A3-2205C3E34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8123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39"/>
    </mc:Choice>
    <mc:Fallback xmlns="">
      <p:transition spd="slow" advTm="102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7755E63-1C9E-CA7E-71F3-7D7EEE5163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DB447C-DF9D-1461-24EF-0AAF041E52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9E886C-3711-4D81-DFA0-ABA0D248D6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627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6"/>
    </mc:Choice>
    <mc:Fallback xmlns="">
      <p:transition spd="slow" advTm="10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0FED73B-7105-3905-5A48-96606C7579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ACBB6A-41EA-9B68-443F-FDDCF6CAAB6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196AF4-4804-2D59-67E7-EF8345AC3B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74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2"/>
    </mc:Choice>
    <mc:Fallback xmlns="">
      <p:transition spd="slow" advTm="9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CAAA006-0CB8-8E43-4D1E-5FBBF99A1D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409952-756E-4CE9-C0AD-4A2C912228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4FF6F35-AE64-55C2-ED91-3733B1CB96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5301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4"/>
    </mc:Choice>
    <mc:Fallback xmlns="">
      <p:transition spd="slow" advTm="10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DC13BFF5-E2B7-632F-D312-0699C0F871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747F78-4221-25EB-B0C6-64B32698EB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11A65E3-63C7-DF07-B3CC-44EBC54C77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9241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5"/>
    </mc:Choice>
    <mc:Fallback xmlns="">
      <p:transition spd="slow" advTm="10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C4F70D6-3459-94C8-80A5-FA48D17D83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AC86FD-94F2-C49E-4F71-35EC7CE1F0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DFC0D39-0510-3B49-A9EB-90DBADDA3F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416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19"/>
    </mc:Choice>
    <mc:Fallback xmlns="">
      <p:transition spd="slow" advTm="140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3619B6-72A1-45AE-87DA-160DE6EF74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CE8E1E-6920-4F7C-9E3E-67FFBFB89E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77</TotalTime>
  <Words>28</Words>
  <Application>Microsoft Office PowerPoint</Application>
  <PresentationFormat>Affichage à l'écran (4:3)</PresentationFormat>
  <Paragraphs>5</Paragraphs>
  <Slides>173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173</vt:i4>
      </vt:variant>
    </vt:vector>
  </HeadingPairs>
  <TitlesOfParts>
    <vt:vector size="17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7</cp:revision>
  <dcterms:created xsi:type="dcterms:W3CDTF">2024-01-06T15:40:13Z</dcterms:created>
  <dcterms:modified xsi:type="dcterms:W3CDTF">2024-05-15T09:25:06Z</dcterms:modified>
</cp:coreProperties>
</file>