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410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  <p:sldId id="398" r:id="rId147"/>
    <p:sldId id="399" r:id="rId148"/>
    <p:sldId id="400" r:id="rId149"/>
    <p:sldId id="401" r:id="rId150"/>
    <p:sldId id="402" r:id="rId151"/>
    <p:sldId id="403" r:id="rId152"/>
    <p:sldId id="404" r:id="rId153"/>
    <p:sldId id="405" r:id="rId154"/>
    <p:sldId id="406" r:id="rId155"/>
    <p:sldId id="407" r:id="rId156"/>
    <p:sldId id="408" r:id="rId157"/>
    <p:sldId id="409" r:id="rId158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A901BB-F82E-47FF-8B0E-356B78C7924A}" v="3" dt="2024-05-15T09:30:40.9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slide" Target="slides/slide150.xml"/><Relationship Id="rId159" Type="http://schemas.openxmlformats.org/officeDocument/2006/relationships/presProps" Target="pres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60" Type="http://schemas.openxmlformats.org/officeDocument/2006/relationships/viewProps" Target="view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6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72A901BB-F82E-47FF-8B0E-356B78C7924A}"/>
    <pc:docChg chg="modSld">
      <pc:chgData name="BELLEMIN SANDRA" userId="5fe4e071-d3f4-40df-970f-ee8fcf898346" providerId="ADAL" clId="{72A901BB-F82E-47FF-8B0E-356B78C7924A}" dt="2024-05-15T09:30:40.934" v="2"/>
      <pc:docMkLst>
        <pc:docMk/>
      </pc:docMkLst>
      <pc:sldChg chg="modSp">
        <pc:chgData name="BELLEMIN SANDRA" userId="5fe4e071-d3f4-40df-970f-ee8fcf898346" providerId="ADAL" clId="{72A901BB-F82E-47FF-8B0E-356B78C7924A}" dt="2024-05-15T09:29:57.568" v="0"/>
        <pc:sldMkLst>
          <pc:docMk/>
          <pc:sldMk cId="2750503827" sldId="317"/>
        </pc:sldMkLst>
        <pc:picChg chg="mod">
          <ac:chgData name="BELLEMIN SANDRA" userId="5fe4e071-d3f4-40df-970f-ee8fcf898346" providerId="ADAL" clId="{72A901BB-F82E-47FF-8B0E-356B78C7924A}" dt="2024-05-15T09:29:57.568" v="0"/>
          <ac:picMkLst>
            <pc:docMk/>
            <pc:sldMk cId="2750503827" sldId="317"/>
            <ac:picMk id="2" creationId="{10FCE1E8-2B5F-0A6F-704E-FF4A5162ACAA}"/>
          </ac:picMkLst>
        </pc:picChg>
      </pc:sldChg>
      <pc:sldChg chg="modSp">
        <pc:chgData name="BELLEMIN SANDRA" userId="5fe4e071-d3f4-40df-970f-ee8fcf898346" providerId="ADAL" clId="{72A901BB-F82E-47FF-8B0E-356B78C7924A}" dt="2024-05-15T09:30:20.951" v="1"/>
        <pc:sldMkLst>
          <pc:docMk/>
          <pc:sldMk cId="248444678" sldId="353"/>
        </pc:sldMkLst>
        <pc:picChg chg="mod">
          <ac:chgData name="BELLEMIN SANDRA" userId="5fe4e071-d3f4-40df-970f-ee8fcf898346" providerId="ADAL" clId="{72A901BB-F82E-47FF-8B0E-356B78C7924A}" dt="2024-05-15T09:30:20.951" v="1"/>
          <ac:picMkLst>
            <pc:docMk/>
            <pc:sldMk cId="248444678" sldId="353"/>
            <ac:picMk id="2" creationId="{FCC899DE-3390-434F-F922-89C3AC673152}"/>
          </ac:picMkLst>
        </pc:picChg>
      </pc:sldChg>
      <pc:sldChg chg="modSp">
        <pc:chgData name="BELLEMIN SANDRA" userId="5fe4e071-d3f4-40df-970f-ee8fcf898346" providerId="ADAL" clId="{72A901BB-F82E-47FF-8B0E-356B78C7924A}" dt="2024-05-15T09:30:40.934" v="2"/>
        <pc:sldMkLst>
          <pc:docMk/>
          <pc:sldMk cId="406805254" sldId="389"/>
        </pc:sldMkLst>
        <pc:picChg chg="mod">
          <ac:chgData name="BELLEMIN SANDRA" userId="5fe4e071-d3f4-40df-970f-ee8fcf898346" providerId="ADAL" clId="{72A901BB-F82E-47FF-8B0E-356B78C7924A}" dt="2024-05-15T09:30:40.934" v="2"/>
          <ac:picMkLst>
            <pc:docMk/>
            <pc:sldMk cId="406805254" sldId="389"/>
            <ac:picMk id="2" creationId="{E028232B-7AA9-E79E-D7FB-FD96D2A3770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569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081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95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14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97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4388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9439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633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2472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6681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09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229E1-E1A2-426D-9861-9253994480D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10700-A92B-439F-91F8-B790B1BE84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72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0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0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0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0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0.png"/><Relationship Id="rId4" Type="http://schemas.openxmlformats.org/officeDocument/2006/relationships/image" Target="../media/image7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0.png"/><Relationship Id="rId4" Type="http://schemas.openxmlformats.org/officeDocument/2006/relationships/image" Target="../media/image7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0.png"/><Relationship Id="rId4" Type="http://schemas.openxmlformats.org/officeDocument/2006/relationships/image" Target="../media/image7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0.png"/><Relationship Id="rId4" Type="http://schemas.openxmlformats.org/officeDocument/2006/relationships/image" Target="../media/image7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0.png"/><Relationship Id="rId4" Type="http://schemas.openxmlformats.org/officeDocument/2006/relationships/image" Target="../media/image7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0.png"/><Relationship Id="rId4" Type="http://schemas.openxmlformats.org/officeDocument/2006/relationships/image" Target="../media/image7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0.png"/><Relationship Id="rId4" Type="http://schemas.openxmlformats.org/officeDocument/2006/relationships/image" Target="../media/image8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0.png"/><Relationship Id="rId4" Type="http://schemas.openxmlformats.org/officeDocument/2006/relationships/image" Target="../media/image8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0.png"/><Relationship Id="rId4" Type="http://schemas.openxmlformats.org/officeDocument/2006/relationships/image" Target="../media/image8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0.png"/><Relationship Id="rId4" Type="http://schemas.openxmlformats.org/officeDocument/2006/relationships/image" Target="../media/image8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0.png"/><Relationship Id="rId4" Type="http://schemas.openxmlformats.org/officeDocument/2006/relationships/image" Target="../media/image84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5-Video_jour4.mp4" TargetMode="Externa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0.png"/><Relationship Id="rId4" Type="http://schemas.openxmlformats.org/officeDocument/2006/relationships/image" Target="../media/image88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0.png"/><Relationship Id="rId4" Type="http://schemas.openxmlformats.org/officeDocument/2006/relationships/image" Target="../media/image89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0.png"/><Relationship Id="rId4" Type="http://schemas.openxmlformats.org/officeDocument/2006/relationships/image" Target="../media/image90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0.png"/><Relationship Id="rId4" Type="http://schemas.openxmlformats.org/officeDocument/2006/relationships/image" Target="../media/image91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0.png"/><Relationship Id="rId4" Type="http://schemas.openxmlformats.org/officeDocument/2006/relationships/image" Target="../media/image9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0.png"/><Relationship Id="rId4" Type="http://schemas.openxmlformats.org/officeDocument/2006/relationships/image" Target="../media/image93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0.png"/><Relationship Id="rId4" Type="http://schemas.openxmlformats.org/officeDocument/2006/relationships/image" Target="../media/image94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0.png"/><Relationship Id="rId4" Type="http://schemas.openxmlformats.org/officeDocument/2006/relationships/image" Target="../media/image95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0.png"/><Relationship Id="rId4" Type="http://schemas.openxmlformats.org/officeDocument/2006/relationships/image" Target="../media/image96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0.png"/><Relationship Id="rId4" Type="http://schemas.openxmlformats.org/officeDocument/2006/relationships/image" Target="../media/image97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0.png"/><Relationship Id="rId4" Type="http://schemas.openxmlformats.org/officeDocument/2006/relationships/image" Target="../media/image98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0.png"/><Relationship Id="rId4" Type="http://schemas.openxmlformats.org/officeDocument/2006/relationships/image" Target="../media/image99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0.png"/><Relationship Id="rId4" Type="http://schemas.openxmlformats.org/officeDocument/2006/relationships/image" Target="../media/image100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0.png"/><Relationship Id="rId4" Type="http://schemas.openxmlformats.org/officeDocument/2006/relationships/image" Target="../media/image101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0.png"/><Relationship Id="rId4" Type="http://schemas.openxmlformats.org/officeDocument/2006/relationships/image" Target="../media/image10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0.png"/><Relationship Id="rId4" Type="http://schemas.openxmlformats.org/officeDocument/2006/relationships/image" Target="../media/image103.JP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5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7.xml"/><Relationship Id="rId5" Type="http://schemas.openxmlformats.org/officeDocument/2006/relationships/slide" Target="slide81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5-Video_jour2.mp4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0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0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0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0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0.png"/><Relationship Id="rId4" Type="http://schemas.openxmlformats.org/officeDocument/2006/relationships/image" Target="../media/image5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0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0.png"/><Relationship Id="rId4" Type="http://schemas.openxmlformats.org/officeDocument/2006/relationships/image" Target="../media/image57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0.png"/><Relationship Id="rId4" Type="http://schemas.openxmlformats.org/officeDocument/2006/relationships/image" Target="../media/image58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0.png"/><Relationship Id="rId4" Type="http://schemas.openxmlformats.org/officeDocument/2006/relationships/image" Target="../media/image59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0.png"/><Relationship Id="rId4" Type="http://schemas.openxmlformats.org/officeDocument/2006/relationships/image" Target="../media/image60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0.png"/><Relationship Id="rId4" Type="http://schemas.openxmlformats.org/officeDocument/2006/relationships/image" Target="../media/image61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0.png"/><Relationship Id="rId4" Type="http://schemas.openxmlformats.org/officeDocument/2006/relationships/image" Target="../media/image62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0.png"/><Relationship Id="rId4" Type="http://schemas.openxmlformats.org/officeDocument/2006/relationships/image" Target="../media/image63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0.png"/><Relationship Id="rId4" Type="http://schemas.openxmlformats.org/officeDocument/2006/relationships/image" Target="../media/image64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0.png"/><Relationship Id="rId4" Type="http://schemas.openxmlformats.org/officeDocument/2006/relationships/image" Target="../media/image65.JP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5-Video_jour3.mp4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0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A8D8B93-2B45-6067-F47E-D4E2D8901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01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6BBCC82-AC8E-3497-2166-6F64B65D5F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687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2EAA9C0-48D7-1891-AAD8-8CCD77579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BA4C0F-31B4-4D26-D169-2AC25C6913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AAB0EB-751C-2B9A-66A1-BF49A70172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721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9"/>
    </mc:Choice>
    <mc:Fallback xmlns="">
      <p:transition spd="slow" advTm="9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5A27EC6C-503E-3870-2D2D-02AA32F17B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776AAD-9E2A-0D3C-7516-EE235AC25F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1C10F9-0295-F8DB-494E-EC111062DC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4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4"/>
    </mc:Choice>
    <mc:Fallback xmlns="">
      <p:transition spd="slow" advTm="9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5E5E7DC-B712-D3BC-2DAA-F42CB71AC2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54B8B5-C33F-5D44-1D55-B5D370FC95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6E4A8B-7D20-B911-162D-EAD5FCB531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03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3"/>
    </mc:Choice>
    <mc:Fallback xmlns="">
      <p:transition spd="slow" advTm="9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3A2C83D-F7B8-C1EE-18BC-D7184DD4A4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894C68-ACE5-6756-8D12-F2EBDEE948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5FB65A5-A3E0-EE37-D10A-76BF50F36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262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1"/>
    </mc:Choice>
    <mc:Fallback xmlns="">
      <p:transition spd="slow" advTm="9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9BC850F-CFF9-1E23-1F05-A0E27C6DB5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9B2AE6-D17D-484F-2AEE-BC4E2894DF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23ED30-B87B-2E7C-9B5F-ADBD779F05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746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8"/>
    </mc:Choice>
    <mc:Fallback xmlns="">
      <p:transition spd="slow" advTm="93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EB85119-0910-0C3A-7517-96609C0335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242946-B12D-0461-E332-B894CB865C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E93B88-6BD0-4DA1-55E1-8161B4CE19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663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5"/>
    </mc:Choice>
    <mc:Fallback xmlns="">
      <p:transition spd="slow" advTm="95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7705607-8FE7-3A94-892C-E66C091E69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35A263-9C22-9EFC-F68B-A9B64AEF44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584C4C-6596-7BDD-6372-D47921E0B4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669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94DB0BC-2133-F6DE-BAFF-595F5B26E5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929EC5-5617-9193-1920-951CE2A477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D6BF93-9F3D-6C9A-DBDA-41CFE5D98C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396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7"/>
    </mc:Choice>
    <mc:Fallback xmlns="">
      <p:transition spd="slow" advTm="8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497FA8A7-1BDF-AE43-3020-C82AB2BB14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F18B18-9216-4A44-6A1C-3D75859D9F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D5D61B-5D60-43B0-92FC-8855AFCFAD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733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2"/>
    </mc:Choice>
    <mc:Fallback xmlns="">
      <p:transition spd="slow" advTm="9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B3EF459-77F0-1BCE-1632-845244E0E6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589C1A-3E21-D3CB-C5B2-113E15C375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90905A-38B7-B90A-DBC3-EB98E91020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956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2"/>
    </mc:Choice>
    <mc:Fallback xmlns="">
      <p:transition spd="slow" advTm="9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D4682A5-1531-75E7-743E-3A7EAA6A4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735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177C900-EF10-4500-8A2C-182DF3A360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348402-52DC-5879-025B-733B3029B6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CB955F-572B-6B6C-135F-20E475D835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399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9"/>
    </mc:Choice>
    <mc:Fallback xmlns="">
      <p:transition spd="slow" advTm="9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0D3041A-B69B-249A-1862-291BB30C69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8C3CD6-C8EA-5929-C4D9-2C573B32A0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4A7B28-79E4-FC8C-343E-830806F889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595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7"/>
    </mc:Choice>
    <mc:Fallback xmlns="">
      <p:transition spd="slow" advTm="9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53D54FDD-74D0-4FF9-4D28-6F767428B6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7FE15F-3213-244B-B901-E6CE149A5D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665AA1-89B8-08F0-07BB-C28503EF6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1567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5"/>
    </mc:Choice>
    <mc:Fallback xmlns="">
      <p:transition spd="slow" advTm="93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EF4134C-4778-16E8-77E6-33856069B7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041533-C6BE-9218-A74A-BE5342FF36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E02DDA-E5A1-87AE-B399-E81D83D55B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897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6"/>
    </mc:Choice>
    <mc:Fallback xmlns="">
      <p:transition spd="slow" advTm="98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BEF39FCA-7F77-FA5B-C15E-390B3F756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01EF9F-37BF-2E59-A078-C24FEB3846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3FBF39-FC2B-42E9-D7CF-D8E6D5A8B8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0852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47"/>
    </mc:Choice>
    <mc:Fallback xmlns="">
      <p:transition spd="slow" advTm="11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0D85A5B-CF96-5178-07A4-DC231D2925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5601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F555C51-DA99-F2FD-C9AF-3E7987377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9584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9D6E15C7-E26D-05F3-24A1-21AA274F24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8296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3FF86D86-7E04-5ED4-1A48-0F6FADCC7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1358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1E36AFD-3F84-A86F-DCD4-0AA75A8F66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64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08D2782-60F4-972F-C9DF-C540932693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5945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AFC021D-70C6-AD38-9E38-DE97B358CE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3177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01B9678-9E5F-B157-90CD-FFB392A7BA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513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7CC501F8-4A71-49BC-74B6-DC3F17B01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148ADF-E633-95EC-5C2F-DFF4C2C0909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9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19039F2F-6EDF-AC54-0B30-9B48CBA6E3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5501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5FDF2304-E37A-BB54-6C70-560E9E49BF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4525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4D3A46B9-EB33-2177-CFFD-556218AEB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21FEF9-19EE-C2AF-6AC7-BA6A8F53456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638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EE252A8F-E4FC-1CB1-8F9B-22B38657D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3919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60C54A75-22F7-ADFB-D038-EF3605685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5306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631089B8-EB8E-7288-045F-E98ADE438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D3B154-2FB5-C838-1CE7-9E6DA90BC84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50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35EEAA0-0ABF-9E10-339C-79CCAA6433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3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D9343A0F-1942-DBA3-B70A-45A24A2F6D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250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3EB7FAFC-41D0-92A8-7F47-5EAE60A913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5622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A42C94AD-3A6D-82ED-B816-0053821F03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760622-9097-78DB-DD01-7C84DF7C80EC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185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BD8B12B2-AE92-D7AE-2C24-76A59BD14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1583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D9F877B4-FDB9-B69D-6DA4-21F1154CC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374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8ADA2B76-052B-86CA-D3C2-AA5CADB17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028232B-7AA9-E79E-D7FB-FD96D2A37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525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EFDAB570-D3C9-74F4-A882-EE752FD0FB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F01524-F37C-D2FD-E577-18C71E93F6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EA594B1-690F-EADB-C6B5-55475D62FA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889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6"/>
    </mc:Choice>
    <mc:Fallback xmlns="">
      <p:transition spd="slow" advTm="85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DA1F3741-46D4-924F-B59B-C743CB8AD9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2CD718-E402-DBA5-CE51-DE6C269969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CA2B5E-9459-842D-8480-4CF9EC935D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83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2"/>
    </mc:Choice>
    <mc:Fallback xmlns="">
      <p:transition spd="slow" advTm="8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962C9E32-3960-05DD-32F3-E5A1852ECB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EC50BD-4D0F-F735-F86B-E32FAACFB5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94F7E2-F52A-B2BB-AA28-63663271D5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350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2"/>
    </mc:Choice>
    <mc:Fallback xmlns="">
      <p:transition spd="slow" advTm="8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5A082924-01DF-7958-111B-C18AABB625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A7EA86-7014-00BC-EB5E-A3B893284E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B78A03-6119-6380-EDEB-2E8992FEBF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046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4"/>
    </mc:Choice>
    <mc:Fallback xmlns="">
      <p:transition spd="slow" advTm="90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BF69D608-E004-71D6-03EA-BFE077840E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2C036B-8361-B6F8-A431-F81F6D549C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32262B-F99B-2930-D36E-86E7E339B6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480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7"/>
    </mc:Choice>
    <mc:Fallback xmlns="">
      <p:transition spd="slow" advTm="9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D057C68-4FFC-9ACF-C3AF-2B655581D2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3252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0476DF37-DB59-F6DF-94A7-3DC0B012C6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947788-1C66-DCED-3237-565DE6DB4C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2FF4A4-1191-ACA6-E4BB-85FB51D0A3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38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1"/>
    </mc:Choice>
    <mc:Fallback xmlns="">
      <p:transition spd="slow" advTm="9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648E03EB-37E2-DC92-A4C2-EC7616F6A7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64DDB6-1E55-F1DC-AB59-BAB5CDDB9E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A4683C7-117E-29CF-3334-95CC2D7E32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608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91"/>
    </mc:Choice>
    <mc:Fallback xmlns="">
      <p:transition spd="slow" advTm="8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9AB67901-110F-DDFB-31AD-B4875F43C9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B31C64-C74C-AF80-F682-919067D717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E11E04-5B78-931D-61AC-67A34B2D7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058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34"/>
    </mc:Choice>
    <mc:Fallback xmlns="">
      <p:transition spd="slow" advTm="84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00642CA1-16D2-C6E0-01F6-CFE486B7E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D599BA-0469-3FD7-E645-553E9253DC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B5F477-7984-17B1-55BA-6E9AFB7B8E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71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8"/>
    </mc:Choice>
    <mc:Fallback xmlns="">
      <p:transition spd="slow" advTm="8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E9219248-F627-640F-379E-B17695AD99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CAB589-DF69-1126-7897-FA10FAA58F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0685DD-B61C-9214-7164-3257320854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5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94"/>
    </mc:Choice>
    <mc:Fallback xmlns="">
      <p:transition spd="slow" advTm="8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21566811-FA07-1CC2-1D63-600795CDD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E6A669-BA31-7989-1B07-2DFAAAFB6D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147BCA-B4D1-89BD-C3E9-DDCB82ED04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484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4"/>
    </mc:Choice>
    <mc:Fallback xmlns="">
      <p:transition spd="slow" advTm="9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E2CB709D-0AD8-063F-683A-EBAEA140C2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81FDE0-54EE-A84E-6758-14E2E558A1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7F9B6A-6040-6BC1-C2FD-C2A8A5839A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965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7"/>
    </mc:Choice>
    <mc:Fallback xmlns="">
      <p:transition spd="slow" advTm="9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2D6D6313-CF62-79DD-BA73-D1740B5F14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762391-5FAB-BC19-68A1-F1F907B23A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784FBE-9941-15E4-99D5-A419A264E7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2259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77"/>
    </mc:Choice>
    <mc:Fallback xmlns="">
      <p:transition spd="slow" advTm="8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B3E71A75-1320-4F3C-CF1F-548BF5BAD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7428D8-24CD-85BB-B780-C0A527F806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5DAF36-F92C-1ADC-0231-1921CB454D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541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0"/>
    </mc:Choice>
    <mc:Fallback xmlns="">
      <p:transition spd="slow" advTm="9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2CFC3C28-494E-25A9-1F34-9C0661E8BD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F18DBE-C95A-C71D-7B3E-1B11D77271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DB70C9-3176-2DF7-11A5-7CDEB67F9D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62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0"/>
    </mc:Choice>
    <mc:Fallback xmlns="">
      <p:transition spd="slow" advTm="8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2E138F27-9504-C6C1-80D4-9EA224876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027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B9E193B3-8121-2472-F7FF-5D7ECD5DD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B49A51-5BCE-9233-C869-E47AA767C6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3DF510-18F1-F915-BE3F-2AE9CD2EEC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76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38"/>
    </mc:Choice>
    <mc:Fallback xmlns="">
      <p:transition spd="slow" advTm="11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95A89113-7571-1BBF-8D76-1A0799356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3233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7066CCED-324B-D1C9-3419-2DE46CBF39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4822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182F130F-518F-5BA2-6A9E-565E8A9F9D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4579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2F2804F5-7E39-9750-0D43-4477AF064F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99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037D156-EC41-43B3-ED6F-69E65DAB2A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0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1DB20A5-8BEE-EAE8-8FEE-DE60BD475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85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EF1B51B-93CB-A530-02D1-429F283D4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87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2295CE9E-0956-F76D-3695-0454D3A053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94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E5A9E83-D2A4-CCBB-8D60-E647582903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88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680CF72-5DFE-2CF2-F656-FABD0F297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11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4AF7025-D163-2BA1-2933-23BE02AF9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31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A26072B-7A8A-3F2A-4954-66AC6CC71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87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ED34D80-9517-D731-159E-ED5014E2B7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EF6D60-4D60-5EE2-324C-1F508023F76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8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4F53BC3-1A70-E8C3-0EA9-E4082EBE73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91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6C4D9A3E-91C1-1321-7A49-AF5010A0D5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76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79A1FF6-3121-0028-CCCF-C06DAF33E0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46F2CD-7208-AFA2-77A1-A61186F84BA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85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AA3727BD-9F3F-F960-633B-6E887CC98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63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E18E870-134B-4A6F-DB22-8A10EFB6B3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9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CF96291-D797-0644-2691-DCFC642FF7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23FA7E0-BE59-AEA8-0660-D22B17F295B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5490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79DAED4E-1E72-C2C6-0AE2-E1ABB71CB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47C07E-2AB3-DF06-4374-F81691D8AF5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90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FBC5D93-47E8-07A5-EA32-B456D1475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00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77AA32A-D628-70CD-9190-F4E9E43C3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24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5590503E-39D7-102A-F924-F93600762B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F3AAA6-3D49-8BF0-A303-3B8DDA42651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84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1BEB637-9857-341C-43A4-E703A7E05F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818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A4E0B5B-D323-29E8-0752-BB5B75F4B7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538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209116A-1A50-9EC0-E391-8880CD5A2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230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49A61F7A-E0B3-FFED-2C1C-9A7D7FEB88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941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3A5DADD9-077C-1463-99F4-DBA663ABAE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815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5679728-493E-C19C-9B7F-0FFD5FDAA0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03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3A0DA37E-539A-A4D0-500F-1D4B523CC3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22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1E2A03F-B4C3-AF8E-DD22-6F6B75CB5A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48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7A194B96-8848-378A-54FC-B030F4C47E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028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D30D4F0-CB5F-997C-3401-0BF25B90A7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2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13670FFE-2D7D-350E-38C3-14348E5873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08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F5011290-53F7-AEE6-7FBA-86552C1FED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106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7650500-0234-6C6D-DC61-053AF571CF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382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4BE1341-2143-2B1E-7F66-46FFD88578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06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DF414F97-8518-AD0D-A5F5-EA608A2630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629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6187645-9663-6C1C-1DA3-276309429D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463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4576824-7D7F-673A-A187-22E6A1BB79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31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01F5F5E-A70A-EF0E-F81F-0B7F9A354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424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8F8A0A3-C156-E9BD-3572-CFBF0DD87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91A121-8C45-6715-816C-C61D4476320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01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8290AD4-8111-61CB-042A-8F26F8BC07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323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8EA465B-AF47-CB52-3DC6-89067E075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642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698F5657-52E3-4477-592A-F203277C75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3B0803-C8EC-01A2-3524-D81616E1CBE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65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249DDB9-008B-AE36-7249-379412FBE7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50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143AF564-1DFC-4390-330F-A7C8AC977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497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BEE803F3-A55F-95C0-6613-12F3D6EDA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584BD4-C896-50C1-D251-231D875B1D5C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58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012881D-8934-8057-64C6-9AFD1C355B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950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FB87B46F-BE7E-EB40-140D-C2BAF30276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111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2CD7F53-9879-1C02-A1C0-4A19F4B7EE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98AC21-1A1A-5ABF-4D70-083FDB3A150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07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488C7483-A3F7-15BC-9746-F01F97610D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084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25CD0FC-E852-DE18-F33F-EB95857EF4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123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DA1C7832-ACCB-821B-BA0C-E7013F3D52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4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15EF338-6C14-B6D0-549F-8A371145ED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0FCE1E8-2B5F-0A6F-704E-FF4A5162A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038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A5DE7CE-AEDD-9C9E-37A8-6658F9D82D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FF7FB9-63B8-A131-5BFC-75DD589A38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D1766E-0A7D-4173-EB9F-8A8E2A5705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180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19"/>
    </mc:Choice>
    <mc:Fallback xmlns="">
      <p:transition spd="slow" advTm="8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C6DF581-55E5-AE5D-0E37-C8ABD8AFA3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20FBA1-1CBE-2B9E-CAE6-0CD1A39DC42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872E23-8F19-060D-E816-8AE3D4DB67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342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7"/>
    </mc:Choice>
    <mc:Fallback xmlns="">
      <p:transition spd="slow" advTm="10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B15B801-37DC-94DA-DAA8-CEE572F5CD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5478DE-8253-2104-BED5-5D1AD4D85E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E6C4FA-5057-DF2A-7693-C1F427FBD6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813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5"/>
    </mc:Choice>
    <mc:Fallback xmlns="">
      <p:transition spd="slow" advTm="89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24A07484-19E2-096E-4EDF-0F53C6DE9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6BA132-3BBB-9396-A886-A93ACCBD9E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ABB870-78F6-4E9C-B2C1-F0358664BB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370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8"/>
    </mc:Choice>
    <mc:Fallback xmlns="">
      <p:transition spd="slow" advTm="90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A71BC8C1-6CBC-59B6-24B0-1B248CC024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B9D724-595D-79C3-1CCA-B7A151EE8F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1A2B71-E191-D7CB-1D3C-F345F7222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61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8"/>
    </mc:Choice>
    <mc:Fallback xmlns="">
      <p:transition spd="slow" advTm="9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4D5CEFAD-0AF2-E290-4A67-08E541B05E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61CF3F-2642-5DA8-C480-C2A0E51F1A5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1E851A-DC39-2156-1898-DB080404AB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020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4"/>
    </mc:Choice>
    <mc:Fallback xmlns="">
      <p:transition spd="slow" advTm="9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1AFCED7-6D93-AFF4-748C-351729EE23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010DEE-527C-1FA1-EE45-C09BB45F34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AB4B22-68E6-7DAD-0074-2C433AC18A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299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8"/>
    </mc:Choice>
    <mc:Fallback xmlns="">
      <p:transition spd="slow" advTm="9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A751741-AB43-B067-7998-BCE37566B9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196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237848D-7A5B-958C-C1DD-ADA172011C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F9ADFB-A003-FCC7-FF4D-4C56162954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8C3856-93AA-5818-DD88-DEC5A21BA0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045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6"/>
    </mc:Choice>
    <mc:Fallback xmlns="">
      <p:transition spd="slow" advTm="9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69B6407-C311-60DD-882E-E3A5CE9E38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21126E-870F-AF1C-6588-A311A1FEA8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182C7E-1C46-AF0F-DCB0-A9FDD8B370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043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7"/>
    </mc:Choice>
    <mc:Fallback xmlns="">
      <p:transition spd="slow" advTm="9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BB45FE3-D052-635B-54FF-B793A07772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610DF0-4576-CA37-9917-93D301B9CE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DEB11E-A327-852A-FD6D-0EBC086615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058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8"/>
    </mc:Choice>
    <mc:Fallback xmlns="">
      <p:transition spd="slow" advTm="9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4B46750-3ACB-3BBA-23BD-2A104DB6DC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724E97-2D55-49BE-A11E-B1C3063095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0F7DE2-BB1D-7B88-2D02-AF9F00EEFA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760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0"/>
    </mc:Choice>
    <mc:Fallback xmlns="">
      <p:transition spd="slow" advTm="9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B3778F2-890C-3A0A-3448-67E3D2AD6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A7D6D8-102D-DC04-4643-84BEE44D83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C7D4C8-CE78-3FFE-D9E0-4C65F97196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175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6"/>
    </mc:Choice>
    <mc:Fallback xmlns="">
      <p:transition spd="slow" advTm="9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D4689D53-347F-D497-0B91-C376A960A0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C462F9-C166-F158-83EE-42B6BDA4D5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359995-F98C-40C4-42F5-09B9B6302C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662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8"/>
    </mc:Choice>
    <mc:Fallback xmlns="">
      <p:transition spd="slow" advTm="96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A4FFAE83-348A-EE53-740E-35730325C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D93D45-4668-BDB2-B362-7D7D5E7C36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ECBA87-8D1A-4759-39DE-864362CF5C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397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2"/>
    </mc:Choice>
    <mc:Fallback xmlns="">
      <p:transition spd="slow" advTm="9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DA49D54-4F17-8B02-D750-FD2D5DA7F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E82EE3-423D-B74B-21D1-B6EEE69376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7F9F7A-919D-ACA4-69ED-93FB199546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769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/>
    </mc:Choice>
    <mc:Fallback xmlns="">
      <p:transition spd="slow" advTm="9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AF9A3C21-45AD-986E-39A5-7750154773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F2E1C0-7848-42BE-C906-A9068F656A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BE9A1F-2892-4FEB-CDF7-7ABEFB432C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63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13"/>
    </mc:Choice>
    <mc:Fallback xmlns="">
      <p:transition spd="slow" advTm="15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278C71E8-1EC9-7ED8-1638-65ED7569A6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1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C5AA0AA-D44F-08DD-3472-FC803F122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0217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E8D173E0-C56D-B5F8-FA56-B216D859F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507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B6F61FD-8E4A-A1D6-202F-446BA2E94A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656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C41DBF9-CD9D-F2A4-F95F-8BAFB42697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9426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060DB9B-F2B2-3E67-6B66-AA35A809C0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1494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459D0A4-8D55-7DD1-B668-5528E2B723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990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945F619C-802B-89BA-5B67-65E600422E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4403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6669D48-1C0F-2502-C919-F0953F1DC4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A6A2DD-F2E9-27F0-0536-B31A0486DB3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766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94B8E3A6-E0C3-789B-E5EF-667B1EA2CC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512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74816E3-F467-FA7D-7B8B-81E8D88175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4358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89F48F3E-5E8E-342C-EB5F-2364C2C3C6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5B4683-F4AF-660E-4857-A3820039B26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90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B9F4AC4-ACDC-E941-BBEB-B5D7E3EF01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3693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81787A3-929C-1929-45C3-D25E2E3BB5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730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FEC6130-BE8E-89FF-DFF7-9236A7CD0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57029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4F03D504-4215-D805-4BEF-9E74CAADDC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2C73C1-292E-3336-3BEC-180EB1AE1BC2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38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4974CFB-1826-3955-151D-5CD60EDF2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8043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B80EF29-6B40-E6E3-30C3-DE0C08121E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6595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1AA2965-C738-1E89-2A34-93C44FA8B5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4E497F-C2E6-1AA6-79D4-FEDB2962495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23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8DB7332-2E41-4B1A-F206-544AA4564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2980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9AB38A08-3DD2-1C2B-9516-478299EB37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300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7665D6F-484F-13CE-C347-8544C21363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CC899DE-3390-434F-F922-89C3AC673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467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B06E0CC-5005-FCA2-23F4-D112B3AB8D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5BE2C7-0702-AF8D-C2F0-A958C14678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330655-3443-5CF0-3D0F-EBDC03C545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192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0"/>
    </mc:Choice>
    <mc:Fallback xmlns="">
      <p:transition spd="slow" advTm="9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9EECC48A-B7BF-471D-85F4-BE79DBCA54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83F447-5B5A-4E59-9D85-435C7608A2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241EA7-7746-4D47-A20F-A1D50F43781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28</Words>
  <Application>Microsoft Office PowerPoint</Application>
  <PresentationFormat>Affichage à l'écran (4:3)</PresentationFormat>
  <Paragraphs>5</Paragraphs>
  <Slides>154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154</vt:i4>
      </vt:variant>
    </vt:vector>
  </HeadingPairs>
  <TitlesOfParts>
    <vt:vector size="159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5</cp:revision>
  <dcterms:created xsi:type="dcterms:W3CDTF">2024-01-06T15:45:02Z</dcterms:created>
  <dcterms:modified xsi:type="dcterms:W3CDTF">2024-05-15T09:30:41Z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