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4a" ContentType="audi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3"/>
  </p:sldMasterIdLst>
  <p:sldIdLst>
    <p:sldId id="257" r:id="rId4"/>
    <p:sldId id="410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F5F1AA5-55AC-41AA-B448-0D24C4DABDB4}" v="3" dt="2024-05-15T09:32:52.2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170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3.xml"/><Relationship Id="rId117" Type="http://schemas.microsoft.com/office/2016/11/relationships/changesInfo" Target="changesInfos/changesInfo1.xml"/><Relationship Id="rId21" Type="http://schemas.openxmlformats.org/officeDocument/2006/relationships/slide" Target="slides/slide18.xml"/><Relationship Id="rId42" Type="http://schemas.openxmlformats.org/officeDocument/2006/relationships/slide" Target="slides/slide39.xml"/><Relationship Id="rId47" Type="http://schemas.openxmlformats.org/officeDocument/2006/relationships/slide" Target="slides/slide44.xml"/><Relationship Id="rId63" Type="http://schemas.openxmlformats.org/officeDocument/2006/relationships/slide" Target="slides/slide60.xml"/><Relationship Id="rId68" Type="http://schemas.openxmlformats.org/officeDocument/2006/relationships/slide" Target="slides/slide65.xml"/><Relationship Id="rId84" Type="http://schemas.openxmlformats.org/officeDocument/2006/relationships/slide" Target="slides/slide81.xml"/><Relationship Id="rId89" Type="http://schemas.openxmlformats.org/officeDocument/2006/relationships/slide" Target="slides/slide86.xml"/><Relationship Id="rId112" Type="http://schemas.openxmlformats.org/officeDocument/2006/relationships/slide" Target="slides/slide109.xml"/><Relationship Id="rId16" Type="http://schemas.openxmlformats.org/officeDocument/2006/relationships/slide" Target="slides/slide13.xml"/><Relationship Id="rId107" Type="http://schemas.openxmlformats.org/officeDocument/2006/relationships/slide" Target="slides/slide104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slide" Target="slides/slide42.xml"/><Relationship Id="rId53" Type="http://schemas.openxmlformats.org/officeDocument/2006/relationships/slide" Target="slides/slide50.xml"/><Relationship Id="rId58" Type="http://schemas.openxmlformats.org/officeDocument/2006/relationships/slide" Target="slides/slide55.xml"/><Relationship Id="rId66" Type="http://schemas.openxmlformats.org/officeDocument/2006/relationships/slide" Target="slides/slide63.xml"/><Relationship Id="rId74" Type="http://schemas.openxmlformats.org/officeDocument/2006/relationships/slide" Target="slides/slide71.xml"/><Relationship Id="rId79" Type="http://schemas.openxmlformats.org/officeDocument/2006/relationships/slide" Target="slides/slide76.xml"/><Relationship Id="rId87" Type="http://schemas.openxmlformats.org/officeDocument/2006/relationships/slide" Target="slides/slide84.xml"/><Relationship Id="rId102" Type="http://schemas.openxmlformats.org/officeDocument/2006/relationships/slide" Target="slides/slide99.xml"/><Relationship Id="rId110" Type="http://schemas.openxmlformats.org/officeDocument/2006/relationships/slide" Target="slides/slide107.xml"/><Relationship Id="rId115" Type="http://schemas.openxmlformats.org/officeDocument/2006/relationships/theme" Target="theme/theme1.xml"/><Relationship Id="rId5" Type="http://schemas.openxmlformats.org/officeDocument/2006/relationships/slide" Target="slides/slide2.xml"/><Relationship Id="rId61" Type="http://schemas.openxmlformats.org/officeDocument/2006/relationships/slide" Target="slides/slide58.xml"/><Relationship Id="rId82" Type="http://schemas.openxmlformats.org/officeDocument/2006/relationships/slide" Target="slides/slide79.xml"/><Relationship Id="rId90" Type="http://schemas.openxmlformats.org/officeDocument/2006/relationships/slide" Target="slides/slide87.xml"/><Relationship Id="rId95" Type="http://schemas.openxmlformats.org/officeDocument/2006/relationships/slide" Target="slides/slide92.xml"/><Relationship Id="rId19" Type="http://schemas.openxmlformats.org/officeDocument/2006/relationships/slide" Target="slides/slide1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slide" Target="slides/slide45.xml"/><Relationship Id="rId56" Type="http://schemas.openxmlformats.org/officeDocument/2006/relationships/slide" Target="slides/slide53.xml"/><Relationship Id="rId64" Type="http://schemas.openxmlformats.org/officeDocument/2006/relationships/slide" Target="slides/slide61.xml"/><Relationship Id="rId69" Type="http://schemas.openxmlformats.org/officeDocument/2006/relationships/slide" Target="slides/slide66.xml"/><Relationship Id="rId77" Type="http://schemas.openxmlformats.org/officeDocument/2006/relationships/slide" Target="slides/slide74.xml"/><Relationship Id="rId100" Type="http://schemas.openxmlformats.org/officeDocument/2006/relationships/slide" Target="slides/slide97.xml"/><Relationship Id="rId105" Type="http://schemas.openxmlformats.org/officeDocument/2006/relationships/slide" Target="slides/slide102.xml"/><Relationship Id="rId113" Type="http://schemas.openxmlformats.org/officeDocument/2006/relationships/presProps" Target="presProps.xml"/><Relationship Id="rId118" Type="http://schemas.microsoft.com/office/2015/10/relationships/revisionInfo" Target="revisionInfo.xml"/><Relationship Id="rId8" Type="http://schemas.openxmlformats.org/officeDocument/2006/relationships/slide" Target="slides/slide5.xml"/><Relationship Id="rId51" Type="http://schemas.openxmlformats.org/officeDocument/2006/relationships/slide" Target="slides/slide48.xml"/><Relationship Id="rId72" Type="http://schemas.openxmlformats.org/officeDocument/2006/relationships/slide" Target="slides/slide69.xml"/><Relationship Id="rId80" Type="http://schemas.openxmlformats.org/officeDocument/2006/relationships/slide" Target="slides/slide77.xml"/><Relationship Id="rId85" Type="http://schemas.openxmlformats.org/officeDocument/2006/relationships/slide" Target="slides/slide82.xml"/><Relationship Id="rId93" Type="http://schemas.openxmlformats.org/officeDocument/2006/relationships/slide" Target="slides/slide90.xml"/><Relationship Id="rId98" Type="http://schemas.openxmlformats.org/officeDocument/2006/relationships/slide" Target="slides/slide95.xml"/><Relationship Id="rId3" Type="http://schemas.openxmlformats.org/officeDocument/2006/relationships/slideMaster" Target="slideMasters/slideMaster1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slide" Target="slides/slide43.xml"/><Relationship Id="rId59" Type="http://schemas.openxmlformats.org/officeDocument/2006/relationships/slide" Target="slides/slide56.xml"/><Relationship Id="rId67" Type="http://schemas.openxmlformats.org/officeDocument/2006/relationships/slide" Target="slides/slide64.xml"/><Relationship Id="rId103" Type="http://schemas.openxmlformats.org/officeDocument/2006/relationships/slide" Target="slides/slide100.xml"/><Relationship Id="rId108" Type="http://schemas.openxmlformats.org/officeDocument/2006/relationships/slide" Target="slides/slide105.xml"/><Relationship Id="rId116" Type="http://schemas.openxmlformats.org/officeDocument/2006/relationships/tableStyles" Target="tableStyle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54" Type="http://schemas.openxmlformats.org/officeDocument/2006/relationships/slide" Target="slides/slide51.xml"/><Relationship Id="rId62" Type="http://schemas.openxmlformats.org/officeDocument/2006/relationships/slide" Target="slides/slide59.xml"/><Relationship Id="rId70" Type="http://schemas.openxmlformats.org/officeDocument/2006/relationships/slide" Target="slides/slide67.xml"/><Relationship Id="rId75" Type="http://schemas.openxmlformats.org/officeDocument/2006/relationships/slide" Target="slides/slide72.xml"/><Relationship Id="rId83" Type="http://schemas.openxmlformats.org/officeDocument/2006/relationships/slide" Target="slides/slide80.xml"/><Relationship Id="rId88" Type="http://schemas.openxmlformats.org/officeDocument/2006/relationships/slide" Target="slides/slide85.xml"/><Relationship Id="rId91" Type="http://schemas.openxmlformats.org/officeDocument/2006/relationships/slide" Target="slides/slide88.xml"/><Relationship Id="rId96" Type="http://schemas.openxmlformats.org/officeDocument/2006/relationships/slide" Target="slides/slide93.xml"/><Relationship Id="rId111" Type="http://schemas.openxmlformats.org/officeDocument/2006/relationships/slide" Target="slides/slide108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slide" Target="slides/slide46.xml"/><Relationship Id="rId57" Type="http://schemas.openxmlformats.org/officeDocument/2006/relationships/slide" Target="slides/slide54.xml"/><Relationship Id="rId106" Type="http://schemas.openxmlformats.org/officeDocument/2006/relationships/slide" Target="slides/slide103.xml"/><Relationship Id="rId114" Type="http://schemas.openxmlformats.org/officeDocument/2006/relationships/viewProps" Target="viewProps.xml"/><Relationship Id="rId10" Type="http://schemas.openxmlformats.org/officeDocument/2006/relationships/slide" Target="slides/slide7.xml"/><Relationship Id="rId31" Type="http://schemas.openxmlformats.org/officeDocument/2006/relationships/slide" Target="slides/slide28.xml"/><Relationship Id="rId44" Type="http://schemas.openxmlformats.org/officeDocument/2006/relationships/slide" Target="slides/slide41.xml"/><Relationship Id="rId52" Type="http://schemas.openxmlformats.org/officeDocument/2006/relationships/slide" Target="slides/slide49.xml"/><Relationship Id="rId60" Type="http://schemas.openxmlformats.org/officeDocument/2006/relationships/slide" Target="slides/slide57.xml"/><Relationship Id="rId65" Type="http://schemas.openxmlformats.org/officeDocument/2006/relationships/slide" Target="slides/slide62.xml"/><Relationship Id="rId73" Type="http://schemas.openxmlformats.org/officeDocument/2006/relationships/slide" Target="slides/slide70.xml"/><Relationship Id="rId78" Type="http://schemas.openxmlformats.org/officeDocument/2006/relationships/slide" Target="slides/slide75.xml"/><Relationship Id="rId81" Type="http://schemas.openxmlformats.org/officeDocument/2006/relationships/slide" Target="slides/slide78.xml"/><Relationship Id="rId86" Type="http://schemas.openxmlformats.org/officeDocument/2006/relationships/slide" Target="slides/slide83.xml"/><Relationship Id="rId94" Type="http://schemas.openxmlformats.org/officeDocument/2006/relationships/slide" Target="slides/slide91.xml"/><Relationship Id="rId99" Type="http://schemas.openxmlformats.org/officeDocument/2006/relationships/slide" Target="slides/slide96.xml"/><Relationship Id="rId101" Type="http://schemas.openxmlformats.org/officeDocument/2006/relationships/slide" Target="slides/slide9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9" Type="http://schemas.openxmlformats.org/officeDocument/2006/relationships/slide" Target="slides/slide36.xml"/><Relationship Id="rId109" Type="http://schemas.openxmlformats.org/officeDocument/2006/relationships/slide" Target="slides/slide106.xml"/><Relationship Id="rId34" Type="http://schemas.openxmlformats.org/officeDocument/2006/relationships/slide" Target="slides/slide31.xml"/><Relationship Id="rId50" Type="http://schemas.openxmlformats.org/officeDocument/2006/relationships/slide" Target="slides/slide47.xml"/><Relationship Id="rId55" Type="http://schemas.openxmlformats.org/officeDocument/2006/relationships/slide" Target="slides/slide52.xml"/><Relationship Id="rId76" Type="http://schemas.openxmlformats.org/officeDocument/2006/relationships/slide" Target="slides/slide73.xml"/><Relationship Id="rId97" Type="http://schemas.openxmlformats.org/officeDocument/2006/relationships/slide" Target="slides/slide94.xml"/><Relationship Id="rId104" Type="http://schemas.openxmlformats.org/officeDocument/2006/relationships/slide" Target="slides/slide101.xml"/><Relationship Id="rId7" Type="http://schemas.openxmlformats.org/officeDocument/2006/relationships/slide" Target="slides/slide4.xml"/><Relationship Id="rId71" Type="http://schemas.openxmlformats.org/officeDocument/2006/relationships/slide" Target="slides/slide68.xml"/><Relationship Id="rId92" Type="http://schemas.openxmlformats.org/officeDocument/2006/relationships/slide" Target="slides/slide89.xml"/><Relationship Id="rId2" Type="http://schemas.openxmlformats.org/officeDocument/2006/relationships/customXml" Target="../customXml/item2.xml"/><Relationship Id="rId29" Type="http://schemas.openxmlformats.org/officeDocument/2006/relationships/slide" Target="slides/slide26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LLEMIN SANDRA" userId="5fe4e071-d3f4-40df-970f-ee8fcf898346" providerId="ADAL" clId="{3F5F1AA5-55AC-41AA-B448-0D24C4DABDB4}"/>
    <pc:docChg chg="modSld">
      <pc:chgData name="BELLEMIN SANDRA" userId="5fe4e071-d3f4-40df-970f-ee8fcf898346" providerId="ADAL" clId="{3F5F1AA5-55AC-41AA-B448-0D24C4DABDB4}" dt="2024-05-15T09:32:52.222" v="2"/>
      <pc:docMkLst>
        <pc:docMk/>
      </pc:docMkLst>
      <pc:sldChg chg="modSp">
        <pc:chgData name="BELLEMIN SANDRA" userId="5fe4e071-d3f4-40df-970f-ee8fcf898346" providerId="ADAL" clId="{3F5F1AA5-55AC-41AA-B448-0D24C4DABDB4}" dt="2024-05-15T09:32:18.681" v="0"/>
        <pc:sldMkLst>
          <pc:docMk/>
          <pc:sldMk cId="2691650271" sldId="294"/>
        </pc:sldMkLst>
        <pc:picChg chg="mod">
          <ac:chgData name="BELLEMIN SANDRA" userId="5fe4e071-d3f4-40df-970f-ee8fcf898346" providerId="ADAL" clId="{3F5F1AA5-55AC-41AA-B448-0D24C4DABDB4}" dt="2024-05-15T09:32:18.681" v="0"/>
          <ac:picMkLst>
            <pc:docMk/>
            <pc:sldMk cId="2691650271" sldId="294"/>
            <ac:picMk id="2" creationId="{03DDCEC7-42FE-3104-ED8D-2576EB6FC486}"/>
          </ac:picMkLst>
        </pc:picChg>
      </pc:sldChg>
      <pc:sldChg chg="modSp">
        <pc:chgData name="BELLEMIN SANDRA" userId="5fe4e071-d3f4-40df-970f-ee8fcf898346" providerId="ADAL" clId="{3F5F1AA5-55AC-41AA-B448-0D24C4DABDB4}" dt="2024-05-15T09:32:38.579" v="1"/>
        <pc:sldMkLst>
          <pc:docMk/>
          <pc:sldMk cId="66194215" sldId="324"/>
        </pc:sldMkLst>
        <pc:picChg chg="mod">
          <ac:chgData name="BELLEMIN SANDRA" userId="5fe4e071-d3f4-40df-970f-ee8fcf898346" providerId="ADAL" clId="{3F5F1AA5-55AC-41AA-B448-0D24C4DABDB4}" dt="2024-05-15T09:32:38.579" v="1"/>
          <ac:picMkLst>
            <pc:docMk/>
            <pc:sldMk cId="66194215" sldId="324"/>
            <ac:picMk id="2" creationId="{E77BE7F5-3999-7313-4CA4-B544BDDE425E}"/>
          </ac:picMkLst>
        </pc:picChg>
      </pc:sldChg>
      <pc:sldChg chg="modSp">
        <pc:chgData name="BELLEMIN SANDRA" userId="5fe4e071-d3f4-40df-970f-ee8fcf898346" providerId="ADAL" clId="{3F5F1AA5-55AC-41AA-B448-0D24C4DABDB4}" dt="2024-05-15T09:32:52.222" v="2"/>
        <pc:sldMkLst>
          <pc:docMk/>
          <pc:sldMk cId="1193324531" sldId="344"/>
        </pc:sldMkLst>
        <pc:picChg chg="mod">
          <ac:chgData name="BELLEMIN SANDRA" userId="5fe4e071-d3f4-40df-970f-ee8fcf898346" providerId="ADAL" clId="{3F5F1AA5-55AC-41AA-B448-0D24C4DABDB4}" dt="2024-05-15T09:32:52.222" v="2"/>
          <ac:picMkLst>
            <pc:docMk/>
            <pc:sldMk cId="1193324531" sldId="344"/>
            <ac:picMk id="2" creationId="{824C1497-F2C8-6F19-75B1-FB5FAE54729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64276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65294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006336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7778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78788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58142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499367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80127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0090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296435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7516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4B0235-3A4A-45EB-8CF5-D3D6B49032FD}" type="datetimeFigureOut">
              <a:rPr lang="fr-FR" smtClean="0"/>
              <a:t>15/05/2024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87A9F3-9311-45D0-AA61-F139BA08B32C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0302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3.m4a"/><Relationship Id="rId1" Type="http://schemas.microsoft.com/office/2007/relationships/media" Target="../media/media43.m4a"/><Relationship Id="rId5" Type="http://schemas.openxmlformats.org/officeDocument/2006/relationships/image" Target="../media/image33.png"/><Relationship Id="rId4" Type="http://schemas.openxmlformats.org/officeDocument/2006/relationships/image" Target="../media/image80.JPG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4.m4a"/><Relationship Id="rId1" Type="http://schemas.microsoft.com/office/2007/relationships/media" Target="../media/media44.m4a"/><Relationship Id="rId5" Type="http://schemas.openxmlformats.org/officeDocument/2006/relationships/image" Target="../media/image33.png"/><Relationship Id="rId4" Type="http://schemas.openxmlformats.org/officeDocument/2006/relationships/image" Target="../media/image81.JPG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5.m4a"/><Relationship Id="rId1" Type="http://schemas.microsoft.com/office/2007/relationships/media" Target="../media/media45.m4a"/><Relationship Id="rId5" Type="http://schemas.openxmlformats.org/officeDocument/2006/relationships/image" Target="../media/image33.png"/><Relationship Id="rId4" Type="http://schemas.openxmlformats.org/officeDocument/2006/relationships/image" Target="../media/image82.JPG"/></Relationships>
</file>

<file path=ppt/slides/_rels/slide10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6.m4a"/><Relationship Id="rId1" Type="http://schemas.microsoft.com/office/2007/relationships/media" Target="../media/media46.m4a"/><Relationship Id="rId5" Type="http://schemas.openxmlformats.org/officeDocument/2006/relationships/image" Target="../media/image33.png"/><Relationship Id="rId4" Type="http://schemas.openxmlformats.org/officeDocument/2006/relationships/image" Target="../media/image83.JPG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7.m4a"/><Relationship Id="rId1" Type="http://schemas.microsoft.com/office/2007/relationships/media" Target="../media/media47.m4a"/><Relationship Id="rId5" Type="http://schemas.openxmlformats.org/officeDocument/2006/relationships/image" Target="../media/image33.png"/><Relationship Id="rId4" Type="http://schemas.openxmlformats.org/officeDocument/2006/relationships/image" Target="../media/image84.JPG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8.m4a"/><Relationship Id="rId1" Type="http://schemas.microsoft.com/office/2007/relationships/media" Target="../media/media48.m4a"/><Relationship Id="rId5" Type="http://schemas.openxmlformats.org/officeDocument/2006/relationships/image" Target="../media/image33.png"/><Relationship Id="rId4" Type="http://schemas.openxmlformats.org/officeDocument/2006/relationships/image" Target="../media/image85.JPG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7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G"/><Relationship Id="rId1" Type="http://schemas.openxmlformats.org/officeDocument/2006/relationships/slideLayout" Target="../slideLayouts/slideLayout7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7" Type="http://schemas.openxmlformats.org/officeDocument/2006/relationships/slide" Target="slide107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6" Type="http://schemas.openxmlformats.org/officeDocument/2006/relationships/slide" Target="slide88.xml"/><Relationship Id="rId5" Type="http://schemas.openxmlformats.org/officeDocument/2006/relationships/slide" Target="slide58.xml"/><Relationship Id="rId4" Type="http://schemas.openxmlformats.org/officeDocument/2006/relationships/slide" Target="slide28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6-Video_jour%202.mp4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5" Type="http://schemas.openxmlformats.org/officeDocument/2006/relationships/image" Target="../media/image33.png"/><Relationship Id="rId4" Type="http://schemas.openxmlformats.org/officeDocument/2006/relationships/image" Target="../media/image32.JP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33.png"/><Relationship Id="rId4" Type="http://schemas.openxmlformats.org/officeDocument/2006/relationships/image" Target="../media/image34.JP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5" Type="http://schemas.openxmlformats.org/officeDocument/2006/relationships/image" Target="../media/image33.png"/><Relationship Id="rId4" Type="http://schemas.openxmlformats.org/officeDocument/2006/relationships/image" Target="../media/image35.JP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5" Type="http://schemas.openxmlformats.org/officeDocument/2006/relationships/image" Target="../media/image33.png"/><Relationship Id="rId4" Type="http://schemas.openxmlformats.org/officeDocument/2006/relationships/image" Target="../media/image36.JP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5" Type="http://schemas.openxmlformats.org/officeDocument/2006/relationships/image" Target="../media/image33.png"/><Relationship Id="rId4" Type="http://schemas.openxmlformats.org/officeDocument/2006/relationships/image" Target="../media/image37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3.png"/><Relationship Id="rId4" Type="http://schemas.openxmlformats.org/officeDocument/2006/relationships/image" Target="../media/image38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5" Type="http://schemas.openxmlformats.org/officeDocument/2006/relationships/image" Target="../media/image33.png"/><Relationship Id="rId4" Type="http://schemas.openxmlformats.org/officeDocument/2006/relationships/image" Target="../media/image39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3.png"/><Relationship Id="rId4" Type="http://schemas.openxmlformats.org/officeDocument/2006/relationships/image" Target="../media/image40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5" Type="http://schemas.openxmlformats.org/officeDocument/2006/relationships/image" Target="../media/image33.png"/><Relationship Id="rId4" Type="http://schemas.openxmlformats.org/officeDocument/2006/relationships/image" Target="../media/image41.JP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5" Type="http://schemas.openxmlformats.org/officeDocument/2006/relationships/image" Target="../media/image33.png"/><Relationship Id="rId4" Type="http://schemas.openxmlformats.org/officeDocument/2006/relationships/image" Target="../media/image42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5" Type="http://schemas.openxmlformats.org/officeDocument/2006/relationships/image" Target="../media/image33.png"/><Relationship Id="rId4" Type="http://schemas.openxmlformats.org/officeDocument/2006/relationships/image" Target="../media/image43.JP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33.png"/><Relationship Id="rId4" Type="http://schemas.openxmlformats.org/officeDocument/2006/relationships/image" Target="../media/image44.JP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5" Type="http://schemas.openxmlformats.org/officeDocument/2006/relationships/image" Target="../media/image33.png"/><Relationship Id="rId4" Type="http://schemas.openxmlformats.org/officeDocument/2006/relationships/image" Target="../media/image45.JP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33.png"/><Relationship Id="rId4" Type="http://schemas.openxmlformats.org/officeDocument/2006/relationships/image" Target="../media/image46.JP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5" Type="http://schemas.openxmlformats.org/officeDocument/2006/relationships/image" Target="../media/image33.png"/><Relationship Id="rId4" Type="http://schemas.openxmlformats.org/officeDocument/2006/relationships/image" Target="../media/image47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5" Type="http://schemas.openxmlformats.org/officeDocument/2006/relationships/image" Target="../media/image33.png"/><Relationship Id="rId4" Type="http://schemas.openxmlformats.org/officeDocument/2006/relationships/image" Target="../media/image48.jpg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6-Video_jour3.mp4" TargetMode="External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33.png"/><Relationship Id="rId4" Type="http://schemas.openxmlformats.org/officeDocument/2006/relationships/image" Target="../media/image52.JP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5" Type="http://schemas.openxmlformats.org/officeDocument/2006/relationships/image" Target="../media/image33.png"/><Relationship Id="rId4" Type="http://schemas.openxmlformats.org/officeDocument/2006/relationships/image" Target="../media/image53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9.m4a"/><Relationship Id="rId1" Type="http://schemas.microsoft.com/office/2007/relationships/media" Target="../media/media19.m4a"/><Relationship Id="rId5" Type="http://schemas.openxmlformats.org/officeDocument/2006/relationships/image" Target="../media/image33.png"/><Relationship Id="rId4" Type="http://schemas.openxmlformats.org/officeDocument/2006/relationships/image" Target="../media/image54.JP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0.m4a"/><Relationship Id="rId1" Type="http://schemas.microsoft.com/office/2007/relationships/media" Target="../media/media20.m4a"/><Relationship Id="rId5" Type="http://schemas.openxmlformats.org/officeDocument/2006/relationships/image" Target="../media/image33.png"/><Relationship Id="rId4" Type="http://schemas.openxmlformats.org/officeDocument/2006/relationships/image" Target="../media/image55.JP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1.m4a"/><Relationship Id="rId1" Type="http://schemas.microsoft.com/office/2007/relationships/media" Target="../media/media21.m4a"/><Relationship Id="rId5" Type="http://schemas.openxmlformats.org/officeDocument/2006/relationships/image" Target="../media/image33.png"/><Relationship Id="rId4" Type="http://schemas.openxmlformats.org/officeDocument/2006/relationships/image" Target="../media/image56.JPG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2.m4a"/><Relationship Id="rId1" Type="http://schemas.microsoft.com/office/2007/relationships/media" Target="../media/media22.m4a"/><Relationship Id="rId5" Type="http://schemas.openxmlformats.org/officeDocument/2006/relationships/image" Target="../media/image33.png"/><Relationship Id="rId4" Type="http://schemas.openxmlformats.org/officeDocument/2006/relationships/image" Target="../media/image57.JPG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3.m4a"/><Relationship Id="rId1" Type="http://schemas.microsoft.com/office/2007/relationships/media" Target="../media/media23.m4a"/><Relationship Id="rId5" Type="http://schemas.openxmlformats.org/officeDocument/2006/relationships/image" Target="../media/image33.png"/><Relationship Id="rId4" Type="http://schemas.openxmlformats.org/officeDocument/2006/relationships/image" Target="../media/image58.JP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4.m4a"/><Relationship Id="rId1" Type="http://schemas.microsoft.com/office/2007/relationships/media" Target="../media/media24.m4a"/><Relationship Id="rId5" Type="http://schemas.openxmlformats.org/officeDocument/2006/relationships/image" Target="../media/image33.png"/><Relationship Id="rId4" Type="http://schemas.openxmlformats.org/officeDocument/2006/relationships/image" Target="../media/image59.JP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5.m4a"/><Relationship Id="rId1" Type="http://schemas.microsoft.com/office/2007/relationships/media" Target="../media/media25.m4a"/><Relationship Id="rId5" Type="http://schemas.openxmlformats.org/officeDocument/2006/relationships/image" Target="../media/image33.png"/><Relationship Id="rId4" Type="http://schemas.openxmlformats.org/officeDocument/2006/relationships/image" Target="../media/image60.JP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6.m4a"/><Relationship Id="rId1" Type="http://schemas.microsoft.com/office/2007/relationships/media" Target="../media/media26.m4a"/><Relationship Id="rId5" Type="http://schemas.openxmlformats.org/officeDocument/2006/relationships/image" Target="../media/image33.png"/><Relationship Id="rId4" Type="http://schemas.openxmlformats.org/officeDocument/2006/relationships/image" Target="../media/image61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7.m4a"/><Relationship Id="rId1" Type="http://schemas.microsoft.com/office/2007/relationships/media" Target="../media/media27.m4a"/><Relationship Id="rId5" Type="http://schemas.openxmlformats.org/officeDocument/2006/relationships/image" Target="../media/image33.png"/><Relationship Id="rId4" Type="http://schemas.openxmlformats.org/officeDocument/2006/relationships/image" Target="../media/image62.JP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8.m4a"/><Relationship Id="rId1" Type="http://schemas.microsoft.com/office/2007/relationships/media" Target="../media/media28.m4a"/><Relationship Id="rId5" Type="http://schemas.openxmlformats.org/officeDocument/2006/relationships/image" Target="../media/image33.png"/><Relationship Id="rId4" Type="http://schemas.openxmlformats.org/officeDocument/2006/relationships/image" Target="../media/image63.JP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29.m4a"/><Relationship Id="rId1" Type="http://schemas.microsoft.com/office/2007/relationships/media" Target="../media/media29.m4a"/><Relationship Id="rId5" Type="http://schemas.openxmlformats.org/officeDocument/2006/relationships/image" Target="../media/image33.png"/><Relationship Id="rId4" Type="http://schemas.openxmlformats.org/officeDocument/2006/relationships/image" Target="../media/image64.JP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0.m4a"/><Relationship Id="rId1" Type="http://schemas.microsoft.com/office/2007/relationships/media" Target="../media/media30.m4a"/><Relationship Id="rId5" Type="http://schemas.openxmlformats.org/officeDocument/2006/relationships/image" Target="../media/image33.png"/><Relationship Id="rId4" Type="http://schemas.openxmlformats.org/officeDocument/2006/relationships/image" Target="../media/image65.JP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1.m4a"/><Relationship Id="rId1" Type="http://schemas.microsoft.com/office/2007/relationships/media" Target="../media/media31.m4a"/><Relationship Id="rId5" Type="http://schemas.openxmlformats.org/officeDocument/2006/relationships/image" Target="../media/image33.png"/><Relationship Id="rId4" Type="http://schemas.openxmlformats.org/officeDocument/2006/relationships/image" Target="../media/image66.JP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2.m4a"/><Relationship Id="rId1" Type="http://schemas.microsoft.com/office/2007/relationships/media" Target="../media/media32.m4a"/><Relationship Id="rId5" Type="http://schemas.openxmlformats.org/officeDocument/2006/relationships/image" Target="../media/image33.png"/><Relationship Id="rId4" Type="http://schemas.openxmlformats.org/officeDocument/2006/relationships/image" Target="../media/image67.JP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hyperlink" Target="Diaporama_CM1-Semaine6-Video_jour4.mp4" TargetMode="External"/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3.m4a"/><Relationship Id="rId1" Type="http://schemas.microsoft.com/office/2007/relationships/media" Target="../media/media33.m4a"/><Relationship Id="rId5" Type="http://schemas.openxmlformats.org/officeDocument/2006/relationships/image" Target="../media/image33.png"/><Relationship Id="rId4" Type="http://schemas.openxmlformats.org/officeDocument/2006/relationships/image" Target="../media/image71.JP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4.m4a"/><Relationship Id="rId1" Type="http://schemas.microsoft.com/office/2007/relationships/media" Target="../media/media34.m4a"/><Relationship Id="rId5" Type="http://schemas.openxmlformats.org/officeDocument/2006/relationships/image" Target="../media/image33.png"/><Relationship Id="rId4" Type="http://schemas.openxmlformats.org/officeDocument/2006/relationships/image" Target="../media/image72.JP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5.m4a"/><Relationship Id="rId1" Type="http://schemas.microsoft.com/office/2007/relationships/media" Target="../media/media35.m4a"/><Relationship Id="rId5" Type="http://schemas.openxmlformats.org/officeDocument/2006/relationships/image" Target="../media/image33.png"/><Relationship Id="rId4" Type="http://schemas.openxmlformats.org/officeDocument/2006/relationships/image" Target="../media/image73.JP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6.m4a"/><Relationship Id="rId1" Type="http://schemas.microsoft.com/office/2007/relationships/media" Target="../media/media36.m4a"/><Relationship Id="rId5" Type="http://schemas.openxmlformats.org/officeDocument/2006/relationships/image" Target="../media/image33.png"/><Relationship Id="rId4" Type="http://schemas.openxmlformats.org/officeDocument/2006/relationships/image" Target="../media/image74.JP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7.m4a"/><Relationship Id="rId1" Type="http://schemas.microsoft.com/office/2007/relationships/media" Target="../media/media37.m4a"/><Relationship Id="rId5" Type="http://schemas.openxmlformats.org/officeDocument/2006/relationships/image" Target="../media/image33.png"/><Relationship Id="rId4" Type="http://schemas.openxmlformats.org/officeDocument/2006/relationships/image" Target="../media/image75.JP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8.m4a"/><Relationship Id="rId1" Type="http://schemas.microsoft.com/office/2007/relationships/media" Target="../media/media38.m4a"/><Relationship Id="rId5" Type="http://schemas.openxmlformats.org/officeDocument/2006/relationships/image" Target="../media/image33.png"/><Relationship Id="rId4" Type="http://schemas.openxmlformats.org/officeDocument/2006/relationships/image" Target="../media/image76.JP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9.m4a"/><Relationship Id="rId1" Type="http://schemas.microsoft.com/office/2007/relationships/media" Target="../media/media39.m4a"/><Relationship Id="rId5" Type="http://schemas.openxmlformats.org/officeDocument/2006/relationships/image" Target="../media/image33.png"/><Relationship Id="rId4" Type="http://schemas.openxmlformats.org/officeDocument/2006/relationships/image" Target="../media/image77.JP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0.m4a"/><Relationship Id="rId1" Type="http://schemas.microsoft.com/office/2007/relationships/media" Target="../media/media40.m4a"/><Relationship Id="rId5" Type="http://schemas.openxmlformats.org/officeDocument/2006/relationships/image" Target="../media/image33.png"/><Relationship Id="rId4" Type="http://schemas.openxmlformats.org/officeDocument/2006/relationships/image" Target="../media/image78.JP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1.m4a"/><Relationship Id="rId1" Type="http://schemas.microsoft.com/office/2007/relationships/media" Target="../media/media41.m4a"/><Relationship Id="rId5" Type="http://schemas.openxmlformats.org/officeDocument/2006/relationships/image" Target="../media/image33.png"/><Relationship Id="rId4" Type="http://schemas.openxmlformats.org/officeDocument/2006/relationships/image" Target="../media/image60.JPG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2.m4a"/><Relationship Id="rId1" Type="http://schemas.microsoft.com/office/2007/relationships/media" Target="../media/media42.m4a"/><Relationship Id="rId5" Type="http://schemas.openxmlformats.org/officeDocument/2006/relationships/image" Target="../media/image33.png"/><Relationship Id="rId4" Type="http://schemas.openxmlformats.org/officeDocument/2006/relationships/image" Target="../media/image7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">
            <a:extLst>
              <a:ext uri="{FF2B5EF4-FFF2-40B4-BE49-F238E27FC236}">
                <a16:creationId xmlns:a16="http://schemas.microsoft.com/office/drawing/2014/main" id="{0340BCBB-749B-4CB5-49A2-1EBAEB74E9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62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">
            <a:extLst>
              <a:ext uri="{FF2B5EF4-FFF2-40B4-BE49-F238E27FC236}">
                <a16:creationId xmlns:a16="http://schemas.microsoft.com/office/drawing/2014/main" id="{6EDA3CEC-D8FF-5050-1BB4-2397BB86E3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8595790"/>
      </p:ext>
    </p:extLst>
  </p:cSld>
  <p:clrMapOvr>
    <a:masterClrMapping/>
  </p:clrMapOvr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9">
            <a:extLst>
              <a:ext uri="{FF2B5EF4-FFF2-40B4-BE49-F238E27FC236}">
                <a16:creationId xmlns:a16="http://schemas.microsoft.com/office/drawing/2014/main" id="{50A3047C-107A-90D9-03E7-6635CA15748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BD4C0D3-705B-FAA9-D5E8-3B59F56A090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A576146-C23B-3C8F-605E-7EFCDF7C5B6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01100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97"/>
    </mc:Choice>
    <mc:Fallback xmlns="">
      <p:transition spd="slow" advTm="117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0">
            <a:extLst>
              <a:ext uri="{FF2B5EF4-FFF2-40B4-BE49-F238E27FC236}">
                <a16:creationId xmlns:a16="http://schemas.microsoft.com/office/drawing/2014/main" id="{819B35C1-E010-3B51-D7C1-16A61C0E25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06004D8-4BD6-058B-9C8C-AD775CEF0D8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35D0C07-93AC-C5D1-5EC8-75C92018A87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0198109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88"/>
    </mc:Choice>
    <mc:Fallback xmlns="">
      <p:transition spd="slow" advTm="113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1">
            <a:extLst>
              <a:ext uri="{FF2B5EF4-FFF2-40B4-BE49-F238E27FC236}">
                <a16:creationId xmlns:a16="http://schemas.microsoft.com/office/drawing/2014/main" id="{2171480D-88E9-5ED6-0702-5A8FA8CAC9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A9E141F-DDC7-677C-74C4-77CE6F5B4A0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1498C01-96D9-BFEC-7D8B-E05802CD7D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75699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19"/>
    </mc:Choice>
    <mc:Fallback xmlns="">
      <p:transition spd="slow" advTm="1091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2">
            <a:extLst>
              <a:ext uri="{FF2B5EF4-FFF2-40B4-BE49-F238E27FC236}">
                <a16:creationId xmlns:a16="http://schemas.microsoft.com/office/drawing/2014/main" id="{00C087D9-A2D6-D5F8-14B2-5F34FD3FA6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D542124-097B-AF03-9D83-59AEAE09389D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BB57F0-6F86-7E88-7AC8-051A4BEDB99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32173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73"/>
    </mc:Choice>
    <mc:Fallback xmlns="">
      <p:transition spd="slow" advTm="1187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3">
            <a:extLst>
              <a:ext uri="{FF2B5EF4-FFF2-40B4-BE49-F238E27FC236}">
                <a16:creationId xmlns:a16="http://schemas.microsoft.com/office/drawing/2014/main" id="{15660FD2-8466-05A9-840A-59E341D3FEE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64E3D06-7B4C-303B-FD99-3EBC3DB1CC3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07F2862-5243-CB44-402F-C08733B022F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43734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04"/>
    </mc:Choice>
    <mc:Fallback xmlns="">
      <p:transition spd="slow" advTm="117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4">
            <a:extLst>
              <a:ext uri="{FF2B5EF4-FFF2-40B4-BE49-F238E27FC236}">
                <a16:creationId xmlns:a16="http://schemas.microsoft.com/office/drawing/2014/main" id="{5A138518-ECA5-48FA-F154-DD0B094709C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7B29AE8-EDE1-90FD-89DD-80A939BBCD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C7A56950-AF7C-FA4F-00A9-DD1D2F1187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99520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014"/>
    </mc:Choice>
    <mc:Fallback xmlns="">
      <p:transition spd="slow" advTm="150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5">
            <a:extLst>
              <a:ext uri="{FF2B5EF4-FFF2-40B4-BE49-F238E27FC236}">
                <a16:creationId xmlns:a16="http://schemas.microsoft.com/office/drawing/2014/main" id="{33CCEEDA-02A1-E313-283E-8207153A7F5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1379781"/>
      </p:ext>
    </p:extLst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6">
            <a:extLst>
              <a:ext uri="{FF2B5EF4-FFF2-40B4-BE49-F238E27FC236}">
                <a16:creationId xmlns:a16="http://schemas.microsoft.com/office/drawing/2014/main" id="{9C91CF5B-9532-0D5E-9B29-09734F0F11A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6723275"/>
      </p:ext>
    </p:extLst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7">
            <a:extLst>
              <a:ext uri="{FF2B5EF4-FFF2-40B4-BE49-F238E27FC236}">
                <a16:creationId xmlns:a16="http://schemas.microsoft.com/office/drawing/2014/main" id="{2040E1CF-8E07-07BA-6429-F62BB9500E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281775"/>
      </p:ext>
    </p:extLst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8">
            <a:extLst>
              <a:ext uri="{FF2B5EF4-FFF2-40B4-BE49-F238E27FC236}">
                <a16:creationId xmlns:a16="http://schemas.microsoft.com/office/drawing/2014/main" id="{09C18C85-E4DA-F6A5-DDC4-0DE9727F67C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6062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0">
            <a:extLst>
              <a:ext uri="{FF2B5EF4-FFF2-40B4-BE49-F238E27FC236}">
                <a16:creationId xmlns:a16="http://schemas.microsoft.com/office/drawing/2014/main" id="{375F42FB-58CE-33D1-AB1D-C30BB43D075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3876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1">
            <a:extLst>
              <a:ext uri="{FF2B5EF4-FFF2-40B4-BE49-F238E27FC236}">
                <a16:creationId xmlns:a16="http://schemas.microsoft.com/office/drawing/2014/main" id="{E4E8FEE0-6013-4628-2273-1B5C737DAC5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4277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2">
            <a:extLst>
              <a:ext uri="{FF2B5EF4-FFF2-40B4-BE49-F238E27FC236}">
                <a16:creationId xmlns:a16="http://schemas.microsoft.com/office/drawing/2014/main" id="{A2EFF393-48EC-F2A1-AD58-9CEB19CD98F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912424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3">
            <a:extLst>
              <a:ext uri="{FF2B5EF4-FFF2-40B4-BE49-F238E27FC236}">
                <a16:creationId xmlns:a16="http://schemas.microsoft.com/office/drawing/2014/main" id="{039F2F2C-273A-DDA4-43FB-5854501AF73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57743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4">
            <a:extLst>
              <a:ext uri="{FF2B5EF4-FFF2-40B4-BE49-F238E27FC236}">
                <a16:creationId xmlns:a16="http://schemas.microsoft.com/office/drawing/2014/main" id="{DE349931-A225-6F4D-0A6B-03A767293F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184568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5">
            <a:extLst>
              <a:ext uri="{FF2B5EF4-FFF2-40B4-BE49-F238E27FC236}">
                <a16:creationId xmlns:a16="http://schemas.microsoft.com/office/drawing/2014/main" id="{CAD78A70-E39F-CB95-43C7-3B7378C86E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35577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6">
            <a:extLst>
              <a:ext uri="{FF2B5EF4-FFF2-40B4-BE49-F238E27FC236}">
                <a16:creationId xmlns:a16="http://schemas.microsoft.com/office/drawing/2014/main" id="{357E5E9C-C97E-094C-DB39-718563F55C0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91807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7">
            <a:extLst>
              <a:ext uri="{FF2B5EF4-FFF2-40B4-BE49-F238E27FC236}">
                <a16:creationId xmlns:a16="http://schemas.microsoft.com/office/drawing/2014/main" id="{1E813A72-69D8-B0C7-4B68-59644DEB0C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6202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8">
            <a:extLst>
              <a:ext uri="{FF2B5EF4-FFF2-40B4-BE49-F238E27FC236}">
                <a16:creationId xmlns:a16="http://schemas.microsoft.com/office/drawing/2014/main" id="{33E421A2-C864-A276-7705-443B49C026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3793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, dessin humoristique, Dessin animé, clipart&#10;&#10;Description générée automatiquement">
            <a:extLst>
              <a:ext uri="{FF2B5EF4-FFF2-40B4-BE49-F238E27FC236}">
                <a16:creationId xmlns:a16="http://schemas.microsoft.com/office/drawing/2014/main" id="{09FC89CD-6740-5539-E830-BC73E4031DC0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5892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19">
            <a:extLst>
              <a:ext uri="{FF2B5EF4-FFF2-40B4-BE49-F238E27FC236}">
                <a16:creationId xmlns:a16="http://schemas.microsoft.com/office/drawing/2014/main" id="{1178EDF4-0755-0EA0-D09D-EA3B57FD017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8771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0">
            <a:extLst>
              <a:ext uri="{FF2B5EF4-FFF2-40B4-BE49-F238E27FC236}">
                <a16:creationId xmlns:a16="http://schemas.microsoft.com/office/drawing/2014/main" id="{564AE256-31F4-337B-B21C-E4512240922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01012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1">
            <a:extLst>
              <a:ext uri="{FF2B5EF4-FFF2-40B4-BE49-F238E27FC236}">
                <a16:creationId xmlns:a16="http://schemas.microsoft.com/office/drawing/2014/main" id="{FE2992F0-A8BE-9D88-FC45-8615396E51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9547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2">
            <a:extLst>
              <a:ext uri="{FF2B5EF4-FFF2-40B4-BE49-F238E27FC236}">
                <a16:creationId xmlns:a16="http://schemas.microsoft.com/office/drawing/2014/main" id="{55625D42-0316-A51F-068C-6BED319A56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998198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3">
            <a:extLst>
              <a:ext uri="{FF2B5EF4-FFF2-40B4-BE49-F238E27FC236}">
                <a16:creationId xmlns:a16="http://schemas.microsoft.com/office/drawing/2014/main" id="{ED12CE43-7E31-66D6-F215-8309BFB8E5F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212478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4">
            <a:extLst>
              <a:ext uri="{FF2B5EF4-FFF2-40B4-BE49-F238E27FC236}">
                <a16:creationId xmlns:a16="http://schemas.microsoft.com/office/drawing/2014/main" id="{88FEA35B-B0E4-82D8-DB67-E58A59B79D4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0699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5">
            <a:extLst>
              <a:ext uri="{FF2B5EF4-FFF2-40B4-BE49-F238E27FC236}">
                <a16:creationId xmlns:a16="http://schemas.microsoft.com/office/drawing/2014/main" id="{7D9E41AE-F96F-63E6-9790-7785BB7FD6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73994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6">
            <a:extLst>
              <a:ext uri="{FF2B5EF4-FFF2-40B4-BE49-F238E27FC236}">
                <a16:creationId xmlns:a16="http://schemas.microsoft.com/office/drawing/2014/main" id="{20EEEB5B-0205-1FE6-745A-314223EF98D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779949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7">
            <a:extLst>
              <a:ext uri="{FF2B5EF4-FFF2-40B4-BE49-F238E27FC236}">
                <a16:creationId xmlns:a16="http://schemas.microsoft.com/office/drawing/2014/main" id="{5F853245-76DD-2014-5F3F-39DDAD315C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98341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8">
            <a:extLst>
              <a:ext uri="{FF2B5EF4-FFF2-40B4-BE49-F238E27FC236}">
                <a16:creationId xmlns:a16="http://schemas.microsoft.com/office/drawing/2014/main" id="{CEF0E268-967D-EC1D-7766-40D4AAE47A5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8160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">
            <a:extLst>
              <a:ext uri="{FF2B5EF4-FFF2-40B4-BE49-F238E27FC236}">
                <a16:creationId xmlns:a16="http://schemas.microsoft.com/office/drawing/2014/main" id="{327C1B7A-F550-86E9-1BB5-DD3236E8C62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F14E2EE-DD07-2FEF-F8BC-F7206C594120}"/>
              </a:ext>
            </a:extLst>
          </p:cNvPr>
          <p:cNvSpPr txBox="1"/>
          <p:nvPr/>
        </p:nvSpPr>
        <p:spPr>
          <a:xfrm>
            <a:off x="704850" y="2299811"/>
            <a:ext cx="7972425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3" action="ppaction://hlinksldjump"/>
              </a:rPr>
              <a:t>Jour 1 : découverte et entrainement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4" action="ppaction://hlinksldjump"/>
              </a:rPr>
              <a:t>Jour 2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5" action="ppaction://hlinksldjump"/>
              </a:rPr>
              <a:t>Jour 3 : entrainement en calcul mental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6" action="ppaction://hlinksldjump"/>
              </a:rPr>
              <a:t>Jour 4 : bilan</a:t>
            </a:r>
            <a:endParaRPr lang="fr-FR" sz="3600" b="1" dirty="0">
              <a:solidFill>
                <a:srgbClr val="0070C0"/>
              </a:solidFill>
            </a:endParaRPr>
          </a:p>
          <a:p>
            <a:pPr marL="457200" indent="-457200">
              <a:buFont typeface="Courier New" panose="02070309020205020404" pitchFamily="49" charset="0"/>
              <a:buChar char="o"/>
            </a:pPr>
            <a:r>
              <a:rPr lang="fr-FR" sz="3600" b="1" dirty="0">
                <a:solidFill>
                  <a:srgbClr val="0070C0"/>
                </a:solidFill>
                <a:hlinkClick r:id="rId7" action="ppaction://hlinksldjump"/>
              </a:rPr>
              <a:t>Je revois les leçons</a:t>
            </a:r>
            <a:endParaRPr lang="fr-FR" sz="36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87479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29">
            <a:extLst>
              <a:ext uri="{FF2B5EF4-FFF2-40B4-BE49-F238E27FC236}">
                <a16:creationId xmlns:a16="http://schemas.microsoft.com/office/drawing/2014/main" id="{3EB221CD-08C3-4611-24CA-4C6BCC20797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41429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0">
            <a:extLst>
              <a:ext uri="{FF2B5EF4-FFF2-40B4-BE49-F238E27FC236}">
                <a16:creationId xmlns:a16="http://schemas.microsoft.com/office/drawing/2014/main" id="{01102042-6E24-28E0-FDE8-F52F49F7E28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0808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1">
            <a:extLst>
              <a:ext uri="{FF2B5EF4-FFF2-40B4-BE49-F238E27FC236}">
                <a16:creationId xmlns:a16="http://schemas.microsoft.com/office/drawing/2014/main" id="{4B858956-AF09-4BE9-B0CD-5264F99922F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784290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2">
            <a:extLst>
              <a:ext uri="{FF2B5EF4-FFF2-40B4-BE49-F238E27FC236}">
                <a16:creationId xmlns:a16="http://schemas.microsoft.com/office/drawing/2014/main" id="{767709B3-398C-5A45-C5BA-97F2A4B1947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55341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3">
            <a:extLst>
              <a:ext uri="{FF2B5EF4-FFF2-40B4-BE49-F238E27FC236}">
                <a16:creationId xmlns:a16="http://schemas.microsoft.com/office/drawing/2014/main" id="{8E0EB92F-08B4-95A9-46A7-0AF4AD10D82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45643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4">
            <a:extLst>
              <a:ext uri="{FF2B5EF4-FFF2-40B4-BE49-F238E27FC236}">
                <a16:creationId xmlns:a16="http://schemas.microsoft.com/office/drawing/2014/main" id="{F1B573EF-4760-D93C-A34B-F0974187C8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77794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5">
            <a:extLst>
              <a:ext uri="{FF2B5EF4-FFF2-40B4-BE49-F238E27FC236}">
                <a16:creationId xmlns:a16="http://schemas.microsoft.com/office/drawing/2014/main" id="{A0442982-95A1-F684-77D2-3A7C5163E6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927172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6">
            <a:extLst>
              <a:ext uri="{FF2B5EF4-FFF2-40B4-BE49-F238E27FC236}">
                <a16:creationId xmlns:a16="http://schemas.microsoft.com/office/drawing/2014/main" id="{9E3BBDFB-B1BE-655B-386E-29477797FA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38126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7">
            <a:extLst>
              <a:ext uri="{FF2B5EF4-FFF2-40B4-BE49-F238E27FC236}">
                <a16:creationId xmlns:a16="http://schemas.microsoft.com/office/drawing/2014/main" id="{FDE37316-83B1-8A82-73B2-E2B9EBC89E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346092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8">
            <a:extLst>
              <a:ext uri="{FF2B5EF4-FFF2-40B4-BE49-F238E27FC236}">
                <a16:creationId xmlns:a16="http://schemas.microsoft.com/office/drawing/2014/main" id="{77EFE207-92F6-3834-0558-93735954A1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03DDCEC7-42FE-3104-ED8D-2576EB6FC48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16502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">
            <a:extLst>
              <a:ext uri="{FF2B5EF4-FFF2-40B4-BE49-F238E27FC236}">
                <a16:creationId xmlns:a16="http://schemas.microsoft.com/office/drawing/2014/main" id="{19408DA6-27B9-D9B3-543C-86A0B741CE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46735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39">
            <a:extLst>
              <a:ext uri="{FF2B5EF4-FFF2-40B4-BE49-F238E27FC236}">
                <a16:creationId xmlns:a16="http://schemas.microsoft.com/office/drawing/2014/main" id="{B0C2DDCA-603D-B7C6-58E2-28875CBC71E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B9B543B-F0DF-B364-BF10-182FE6423D8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351CB59-DCC1-52AC-A7F6-B7E8F5B97F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14949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00"/>
    </mc:Choice>
    <mc:Fallback xmlns="">
      <p:transition spd="slow" advTm="98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0">
            <a:extLst>
              <a:ext uri="{FF2B5EF4-FFF2-40B4-BE49-F238E27FC236}">
                <a16:creationId xmlns:a16="http://schemas.microsoft.com/office/drawing/2014/main" id="{AB412BEE-AF0A-BB53-F862-358CAC6FC3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76B7304-A3D7-6508-1CB8-63BC37F8AFE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D28B103-5396-4D12-C0C6-1E5AC7FC760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94318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13"/>
    </mc:Choice>
    <mc:Fallback xmlns="">
      <p:transition spd="slow" advTm="112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1">
            <a:extLst>
              <a:ext uri="{FF2B5EF4-FFF2-40B4-BE49-F238E27FC236}">
                <a16:creationId xmlns:a16="http://schemas.microsoft.com/office/drawing/2014/main" id="{1679B515-FD97-C5B0-A05B-639F0940F2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9ADFBF1-8AA5-3D8D-A6CF-27CEE27932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1D0172E7-DCC7-A6B0-4774-5B278281F4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24801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97"/>
    </mc:Choice>
    <mc:Fallback xmlns="">
      <p:transition spd="slow" advTm="1099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2">
            <a:extLst>
              <a:ext uri="{FF2B5EF4-FFF2-40B4-BE49-F238E27FC236}">
                <a16:creationId xmlns:a16="http://schemas.microsoft.com/office/drawing/2014/main" id="{B77BA597-1550-9B58-B914-41162920AC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3973D47-AA69-B5C9-56F9-37C6AF5DA8A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56D7F3A-6BB3-172C-4CC2-9AB03FC2AC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727125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77"/>
    </mc:Choice>
    <mc:Fallback xmlns="">
      <p:transition spd="slow" advTm="110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3">
            <a:extLst>
              <a:ext uri="{FF2B5EF4-FFF2-40B4-BE49-F238E27FC236}">
                <a16:creationId xmlns:a16="http://schemas.microsoft.com/office/drawing/2014/main" id="{363379C3-6D68-D130-8CD9-7ED0EEEA9C9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932F2F-B620-C9DE-AD93-FBB4A5CE139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BF257D9-CF6B-AD3B-1217-856ABEF9F69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90228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68"/>
    </mc:Choice>
    <mc:Fallback xmlns="">
      <p:transition spd="slow" advTm="1126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4">
            <a:extLst>
              <a:ext uri="{FF2B5EF4-FFF2-40B4-BE49-F238E27FC236}">
                <a16:creationId xmlns:a16="http://schemas.microsoft.com/office/drawing/2014/main" id="{65A5AF4A-ACC2-0151-8741-2717CB24FA5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C5A92E1-8A84-3583-3ABE-D7B2DF6594C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EC9F495-C157-9351-05E4-729DA9EDD58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49666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79"/>
    </mc:Choice>
    <mc:Fallback xmlns="">
      <p:transition spd="slow" advTm="115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5">
            <a:extLst>
              <a:ext uri="{FF2B5EF4-FFF2-40B4-BE49-F238E27FC236}">
                <a16:creationId xmlns:a16="http://schemas.microsoft.com/office/drawing/2014/main" id="{3D33EE3E-1589-B30B-93E6-C24BDD988C6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63729F0-BC62-6B70-F9F0-4E6074F3FC3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8F7005A-1FFF-8F6F-FA55-24ABA9F121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256997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45"/>
    </mc:Choice>
    <mc:Fallback xmlns="">
      <p:transition spd="slow" advTm="106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6">
            <a:extLst>
              <a:ext uri="{FF2B5EF4-FFF2-40B4-BE49-F238E27FC236}">
                <a16:creationId xmlns:a16="http://schemas.microsoft.com/office/drawing/2014/main" id="{21370EF1-BB3D-23E8-450F-2AE1644D7C8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1EBFE64A-04FD-BEAE-B8C8-1B20D850987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9AE1BE7-754D-1FCE-18EF-C0F01160BEB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518598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99"/>
    </mc:Choice>
    <mc:Fallback xmlns="">
      <p:transition spd="slow" advTm="1239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7">
            <a:extLst>
              <a:ext uri="{FF2B5EF4-FFF2-40B4-BE49-F238E27FC236}">
                <a16:creationId xmlns:a16="http://schemas.microsoft.com/office/drawing/2014/main" id="{149DEC36-452C-1EB8-1D56-507109CAE5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49D5D25-07C9-984F-2302-6CAEB873853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2DE84B9-7372-E4DC-6050-78036CC5451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7922563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691"/>
    </mc:Choice>
    <mc:Fallback xmlns="">
      <p:transition spd="slow" advTm="96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8">
            <a:extLst>
              <a:ext uri="{FF2B5EF4-FFF2-40B4-BE49-F238E27FC236}">
                <a16:creationId xmlns:a16="http://schemas.microsoft.com/office/drawing/2014/main" id="{8DC4B6B1-496F-FFA9-BE52-922E10F6B5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796BEB9-FBD7-F754-19AD-605B50078F7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C6BB97B-5876-0745-6B9C-25D2C5283D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63254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07"/>
    </mc:Choice>
    <mc:Fallback xmlns="">
      <p:transition spd="slow" advTm="1130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">
            <a:extLst>
              <a:ext uri="{FF2B5EF4-FFF2-40B4-BE49-F238E27FC236}">
                <a16:creationId xmlns:a16="http://schemas.microsoft.com/office/drawing/2014/main" id="{B0873AAF-3668-E684-CE62-D0A6B8464B8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059316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49">
            <a:extLst>
              <a:ext uri="{FF2B5EF4-FFF2-40B4-BE49-F238E27FC236}">
                <a16:creationId xmlns:a16="http://schemas.microsoft.com/office/drawing/2014/main" id="{BC666C05-6EDD-4726-A4AC-95986440911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1034EA-C608-CCAC-CB5C-AE1FD29C887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6536B9A9-3202-4E08-6C66-5F2ADA5114F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655831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75"/>
    </mc:Choice>
    <mc:Fallback xmlns="">
      <p:transition spd="slow" advTm="1087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0">
            <a:extLst>
              <a:ext uri="{FF2B5EF4-FFF2-40B4-BE49-F238E27FC236}">
                <a16:creationId xmlns:a16="http://schemas.microsoft.com/office/drawing/2014/main" id="{2748836B-5D08-B929-17CE-6C8C3B7CF7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56A449C-F41D-BD75-1BBE-D946A9A42E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BB6D714-5055-C03A-137E-A7D8DDB8601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43034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382"/>
    </mc:Choice>
    <mc:Fallback xmlns="">
      <p:transition spd="slow" advTm="123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1">
            <a:extLst>
              <a:ext uri="{FF2B5EF4-FFF2-40B4-BE49-F238E27FC236}">
                <a16:creationId xmlns:a16="http://schemas.microsoft.com/office/drawing/2014/main" id="{25215DEC-05E8-79FF-6B6C-162DA983DF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6A3C301-44BB-E7BF-C7C7-DD1E6E4E88F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D29DE92-34ED-5CE9-8853-C103B61363A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88434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865"/>
    </mc:Choice>
    <mc:Fallback xmlns="">
      <p:transition spd="slow" advTm="108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2">
            <a:extLst>
              <a:ext uri="{FF2B5EF4-FFF2-40B4-BE49-F238E27FC236}">
                <a16:creationId xmlns:a16="http://schemas.microsoft.com/office/drawing/2014/main" id="{AA452A29-0C71-4424-62D0-4A88590A56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E15BC7-3091-5499-C71D-75214187343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881F9D1-6261-D06D-EE8F-69CAEB633D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59575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3"/>
    </mc:Choice>
    <mc:Fallback xmlns="">
      <p:transition spd="slow" advTm="1112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3">
            <a:extLst>
              <a:ext uri="{FF2B5EF4-FFF2-40B4-BE49-F238E27FC236}">
                <a16:creationId xmlns:a16="http://schemas.microsoft.com/office/drawing/2014/main" id="{E4F3F0B0-3C4F-02C1-9EE9-7C0475BBDCA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F9C74C6-739A-F15D-D74A-D94474FD6EB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11B69A7-679C-D66D-0B25-A2E85E44F3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25660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161"/>
    </mc:Choice>
    <mc:Fallback xmlns="">
      <p:transition spd="slow" advTm="121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541B3D9B-6927-8E34-82C5-58BF9C54E6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8989A3D-07F6-CAFA-457F-CA9BED594A6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2EBD368-9738-666B-981D-53F70D7228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135361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727"/>
    </mc:Choice>
    <mc:Fallback xmlns="">
      <p:transition spd="slow" advTm="1472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5">
            <a:extLst>
              <a:ext uri="{FF2B5EF4-FFF2-40B4-BE49-F238E27FC236}">
                <a16:creationId xmlns:a16="http://schemas.microsoft.com/office/drawing/2014/main" id="{7E1CB19C-ED65-CBB2-1B40-6D3032CB1BC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81556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6">
            <a:extLst>
              <a:ext uri="{FF2B5EF4-FFF2-40B4-BE49-F238E27FC236}">
                <a16:creationId xmlns:a16="http://schemas.microsoft.com/office/drawing/2014/main" id="{FAA9A577-3FDA-3A48-72A9-A201C542D18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69330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7">
            <a:extLst>
              <a:ext uri="{FF2B5EF4-FFF2-40B4-BE49-F238E27FC236}">
                <a16:creationId xmlns:a16="http://schemas.microsoft.com/office/drawing/2014/main" id="{0D780ED6-C4FB-0F8A-5FF1-89E63A82D51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3716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8">
            <a:extLst>
              <a:ext uri="{FF2B5EF4-FFF2-40B4-BE49-F238E27FC236}">
                <a16:creationId xmlns:a16="http://schemas.microsoft.com/office/drawing/2014/main" id="{57DC4F7D-EB88-D46E-10A3-7DCD660EC72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8704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">
            <a:extLst>
              <a:ext uri="{FF2B5EF4-FFF2-40B4-BE49-F238E27FC236}">
                <a16:creationId xmlns:a16="http://schemas.microsoft.com/office/drawing/2014/main" id="{230FCD78-ACFA-CD22-7694-76F7EC9685E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891953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59">
            <a:extLst>
              <a:ext uri="{FF2B5EF4-FFF2-40B4-BE49-F238E27FC236}">
                <a16:creationId xmlns:a16="http://schemas.microsoft.com/office/drawing/2014/main" id="{ABDCE47D-C337-4705-413B-A62058D648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36711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0">
            <a:extLst>
              <a:ext uri="{FF2B5EF4-FFF2-40B4-BE49-F238E27FC236}">
                <a16:creationId xmlns:a16="http://schemas.microsoft.com/office/drawing/2014/main" id="{A98D3C90-3B9F-03E3-0970-A9FBCC20FE2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3233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1">
            <a:extLst>
              <a:ext uri="{FF2B5EF4-FFF2-40B4-BE49-F238E27FC236}">
                <a16:creationId xmlns:a16="http://schemas.microsoft.com/office/drawing/2014/main" id="{204027BF-E24D-4165-5E2B-2D5CB3FA26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3416307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2">
            <a:extLst>
              <a:ext uri="{FF2B5EF4-FFF2-40B4-BE49-F238E27FC236}">
                <a16:creationId xmlns:a16="http://schemas.microsoft.com/office/drawing/2014/main" id="{0DB0867C-2CA5-44DE-9F97-6F8EDEBBF86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399384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3">
            <a:extLst>
              <a:ext uri="{FF2B5EF4-FFF2-40B4-BE49-F238E27FC236}">
                <a16:creationId xmlns:a16="http://schemas.microsoft.com/office/drawing/2014/main" id="{3C70865E-C0D4-2193-61BD-2793D92435B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7387705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4">
            <a:extLst>
              <a:ext uri="{FF2B5EF4-FFF2-40B4-BE49-F238E27FC236}">
                <a16:creationId xmlns:a16="http://schemas.microsoft.com/office/drawing/2014/main" id="{2F1DF70E-AC58-B437-A4D5-BF6978E744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65365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5">
            <a:extLst>
              <a:ext uri="{FF2B5EF4-FFF2-40B4-BE49-F238E27FC236}">
                <a16:creationId xmlns:a16="http://schemas.microsoft.com/office/drawing/2014/main" id="{890C8C38-4E02-1DDF-0DB6-C31DE159FAF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11663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6">
            <a:extLst>
              <a:ext uri="{FF2B5EF4-FFF2-40B4-BE49-F238E27FC236}">
                <a16:creationId xmlns:a16="http://schemas.microsoft.com/office/drawing/2014/main" id="{4A97B0E0-AEC2-0581-F478-9F945AEF0A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019376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7">
            <a:extLst>
              <a:ext uri="{FF2B5EF4-FFF2-40B4-BE49-F238E27FC236}">
                <a16:creationId xmlns:a16="http://schemas.microsoft.com/office/drawing/2014/main" id="{8716D53D-1D76-7A96-1F36-5AA06D11FBA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446603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8">
            <a:extLst>
              <a:ext uri="{FF2B5EF4-FFF2-40B4-BE49-F238E27FC236}">
                <a16:creationId xmlns:a16="http://schemas.microsoft.com/office/drawing/2014/main" id="{060796B5-D739-6CB1-A957-E70D2A2DD3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E77BE7F5-3999-7313-4CA4-B544BDDE42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94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">
            <a:extLst>
              <a:ext uri="{FF2B5EF4-FFF2-40B4-BE49-F238E27FC236}">
                <a16:creationId xmlns:a16="http://schemas.microsoft.com/office/drawing/2014/main" id="{F8FA1CEA-9F97-B828-4F63-A94FBEB405D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06042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69">
            <a:extLst>
              <a:ext uri="{FF2B5EF4-FFF2-40B4-BE49-F238E27FC236}">
                <a16:creationId xmlns:a16="http://schemas.microsoft.com/office/drawing/2014/main" id="{69F1D1BA-2B64-C81A-1712-7311045CEB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C2B45A-2467-2100-7362-119B1BB7912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890A3F1-924C-F1A0-7B8C-1C4494DF206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235095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96"/>
    </mc:Choice>
    <mc:Fallback xmlns="">
      <p:transition spd="slow" advTm="1049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0">
            <a:extLst>
              <a:ext uri="{FF2B5EF4-FFF2-40B4-BE49-F238E27FC236}">
                <a16:creationId xmlns:a16="http://schemas.microsoft.com/office/drawing/2014/main" id="{BECE24C7-6461-3D3E-015F-2EBC37235A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FA5C1A4-0958-63C3-E280-2686AE81E6A4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E2C5807-6401-A7D6-D494-D7B0BF6A388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7370522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010"/>
    </mc:Choice>
    <mc:Fallback xmlns="">
      <p:transition spd="slow" advTm="1101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1">
            <a:extLst>
              <a:ext uri="{FF2B5EF4-FFF2-40B4-BE49-F238E27FC236}">
                <a16:creationId xmlns:a16="http://schemas.microsoft.com/office/drawing/2014/main" id="{088AEC27-5FAE-58E2-BD5B-97C791F2844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D8E9DE2-0C57-DB35-343A-FAEA1DC3CFD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98D7523-2EE3-A479-6EA2-77A04EDE854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729258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21"/>
    </mc:Choice>
    <mc:Fallback xmlns="">
      <p:transition spd="slow" advTm="111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2">
            <a:extLst>
              <a:ext uri="{FF2B5EF4-FFF2-40B4-BE49-F238E27FC236}">
                <a16:creationId xmlns:a16="http://schemas.microsoft.com/office/drawing/2014/main" id="{64949B6B-EBD6-9C35-3525-27F0D75CA3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C5CC981-6369-4DB8-2603-84C10D1EADC8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217CD4D1-04AD-982E-6660-DAFEDB7F60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95408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61"/>
    </mc:Choice>
    <mc:Fallback xmlns="">
      <p:transition spd="slow" advTm="106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3">
            <a:extLst>
              <a:ext uri="{FF2B5EF4-FFF2-40B4-BE49-F238E27FC236}">
                <a16:creationId xmlns:a16="http://schemas.microsoft.com/office/drawing/2014/main" id="{C0B34AA8-5C03-07C6-F427-7DA5A8A7C51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04353746-0199-CF47-5100-77D6DE66A850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EF6ECD6-150A-A608-444D-7BD7F7CF0C3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05802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890"/>
    </mc:Choice>
    <mc:Fallback xmlns="">
      <p:transition spd="slow" advTm="138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4">
            <a:extLst>
              <a:ext uri="{FF2B5EF4-FFF2-40B4-BE49-F238E27FC236}">
                <a16:creationId xmlns:a16="http://schemas.microsoft.com/office/drawing/2014/main" id="{C6B46C42-D205-A45D-D2E9-763FEDB57A5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83E7DE2-4F32-3FB2-C702-477F5317027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D3D702ED-EBDD-BB09-54D9-147ECA14EA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94135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42"/>
    </mc:Choice>
    <mc:Fallback xmlns="">
      <p:transition spd="slow" advTm="1004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5">
            <a:extLst>
              <a:ext uri="{FF2B5EF4-FFF2-40B4-BE49-F238E27FC236}">
                <a16:creationId xmlns:a16="http://schemas.microsoft.com/office/drawing/2014/main" id="{61CEAC04-5B1C-4330-0F7F-796B72E0F77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5A7BB0-FD4C-348C-FFBD-D5FE6F6A46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9763E6FD-F9D9-E858-5478-35247D6C248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851262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718"/>
    </mc:Choice>
    <mc:Fallback xmlns="">
      <p:transition spd="slow" advTm="127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6">
            <a:extLst>
              <a:ext uri="{FF2B5EF4-FFF2-40B4-BE49-F238E27FC236}">
                <a16:creationId xmlns:a16="http://schemas.microsoft.com/office/drawing/2014/main" id="{664B10F4-2FD5-5BED-08C9-39A70700272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1AC3805-3666-0730-C1BF-30DADD12ED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6F8C50C-4B2D-97D6-3031-F5D1729238D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653105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401"/>
    </mc:Choice>
    <mc:Fallback xmlns="">
      <p:transition spd="slow" advTm="10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7">
            <a:extLst>
              <a:ext uri="{FF2B5EF4-FFF2-40B4-BE49-F238E27FC236}">
                <a16:creationId xmlns:a16="http://schemas.microsoft.com/office/drawing/2014/main" id="{03E3F6C6-5078-17C0-0072-887AC4D303D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025DC0D-36A4-1DEF-D1A9-E3E3C6B411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08F9C50-22C0-6617-9625-157294BF59E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07089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916"/>
    </mc:Choice>
    <mc:Fallback xmlns="">
      <p:transition spd="slow" advTm="11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8">
            <a:extLst>
              <a:ext uri="{FF2B5EF4-FFF2-40B4-BE49-F238E27FC236}">
                <a16:creationId xmlns:a16="http://schemas.microsoft.com/office/drawing/2014/main" id="{4BC9902F-0A03-1901-2814-E7D4FC5EA99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0FEFBE2-30DF-7A64-BE00-E3EEA4D779DC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A673C15-6ED7-69C5-E36E-027347DC8E0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88208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14"/>
    </mc:Choice>
    <mc:Fallback xmlns="">
      <p:transition spd="slow" advTm="1111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">
            <a:extLst>
              <a:ext uri="{FF2B5EF4-FFF2-40B4-BE49-F238E27FC236}">
                <a16:creationId xmlns:a16="http://schemas.microsoft.com/office/drawing/2014/main" id="{41D0327A-21FD-2AE8-1061-9D52BCCC10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197257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79">
            <a:extLst>
              <a:ext uri="{FF2B5EF4-FFF2-40B4-BE49-F238E27FC236}">
                <a16:creationId xmlns:a16="http://schemas.microsoft.com/office/drawing/2014/main" id="{836613BE-FF20-AC0A-7E96-BBDBDF35CAC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8314F613-024A-77E1-FEB8-F3E7410E72D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603A1C3-5AF0-4DE9-13C4-EAE63BA3628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954654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588"/>
    </mc:Choice>
    <mc:Fallback xmlns="">
      <p:transition spd="slow" advTm="1258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0">
            <a:extLst>
              <a:ext uri="{FF2B5EF4-FFF2-40B4-BE49-F238E27FC236}">
                <a16:creationId xmlns:a16="http://schemas.microsoft.com/office/drawing/2014/main" id="{23CCDEFD-3ADC-1D5E-BFAF-EA3144140E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7484D08-DE54-523B-F4A6-B84FBFC43C4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8B63AE4-2895-5DAE-8E2D-1E1249A1BD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427977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965"/>
    </mc:Choice>
    <mc:Fallback xmlns="">
      <p:transition spd="slow" advTm="129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1">
            <a:extLst>
              <a:ext uri="{FF2B5EF4-FFF2-40B4-BE49-F238E27FC236}">
                <a16:creationId xmlns:a16="http://schemas.microsoft.com/office/drawing/2014/main" id="{CEEAA98D-1BC9-DC62-82AB-3A41F57BE77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1429B28-9406-8A84-7039-FD746EF43666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4C7C32A-975E-36ED-ED3D-9B02F78D11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4689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663"/>
    </mc:Choice>
    <mc:Fallback xmlns="">
      <p:transition spd="slow" advTm="106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2">
            <a:extLst>
              <a:ext uri="{FF2B5EF4-FFF2-40B4-BE49-F238E27FC236}">
                <a16:creationId xmlns:a16="http://schemas.microsoft.com/office/drawing/2014/main" id="{8937DECF-97DD-C42F-AA08-BB34191517B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CE267FE-BF8B-6E01-44DA-45D5113CFEAE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E122438-B818-FB2C-3333-56824639C17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873928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29"/>
    </mc:Choice>
    <mc:Fallback xmlns="">
      <p:transition spd="slow" advTm="113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3">
            <a:extLst>
              <a:ext uri="{FF2B5EF4-FFF2-40B4-BE49-F238E27FC236}">
                <a16:creationId xmlns:a16="http://schemas.microsoft.com/office/drawing/2014/main" id="{90484B0A-5D3C-6130-14A1-0FC2909FBBD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C78ABF8-7CBC-53DE-A723-82A6F3795BC5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8C1465E1-FF37-11B3-CE77-BC551DDA86C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6649152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16"/>
    </mc:Choice>
    <mc:Fallback xmlns="">
      <p:transition spd="slow" advTm="10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4">
            <a:extLst>
              <a:ext uri="{FF2B5EF4-FFF2-40B4-BE49-F238E27FC236}">
                <a16:creationId xmlns:a16="http://schemas.microsoft.com/office/drawing/2014/main" id="{9FEDC711-00F7-BFFD-D913-9C6E4B006B9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5504C270-9AAF-CCAE-6D20-235497AAF867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A069EA51-A507-6735-CB1F-D63A5FF0B91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317518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4282"/>
    </mc:Choice>
    <mc:Fallback xmlns="">
      <p:transition spd="slow" advTm="142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3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5">
            <a:extLst>
              <a:ext uri="{FF2B5EF4-FFF2-40B4-BE49-F238E27FC236}">
                <a16:creationId xmlns:a16="http://schemas.microsoft.com/office/drawing/2014/main" id="{DEA806EA-396B-119E-E1E3-479E7F79380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84288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6">
            <a:extLst>
              <a:ext uri="{FF2B5EF4-FFF2-40B4-BE49-F238E27FC236}">
                <a16:creationId xmlns:a16="http://schemas.microsoft.com/office/drawing/2014/main" id="{BC034783-EF81-5DFD-E690-A690413D226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7224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7">
            <a:extLst>
              <a:ext uri="{FF2B5EF4-FFF2-40B4-BE49-F238E27FC236}">
                <a16:creationId xmlns:a16="http://schemas.microsoft.com/office/drawing/2014/main" id="{1784CB20-5AFB-2D3B-0861-AB4EEDF39EC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105216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8">
            <a:extLst>
              <a:ext uri="{FF2B5EF4-FFF2-40B4-BE49-F238E27FC236}">
                <a16:creationId xmlns:a16="http://schemas.microsoft.com/office/drawing/2014/main" id="{AD099902-F84E-E1E1-7AF6-527AEECA58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24C1497-F2C8-6F19-75B1-FB5FAE5472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18120" y="6228382"/>
            <a:ext cx="987552" cy="40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33245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">
            <a:extLst>
              <a:ext uri="{FF2B5EF4-FFF2-40B4-BE49-F238E27FC236}">
                <a16:creationId xmlns:a16="http://schemas.microsoft.com/office/drawing/2014/main" id="{A143961A-DF8E-E0A8-3B6F-054CF080780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52299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89">
            <a:extLst>
              <a:ext uri="{FF2B5EF4-FFF2-40B4-BE49-F238E27FC236}">
                <a16:creationId xmlns:a16="http://schemas.microsoft.com/office/drawing/2014/main" id="{F66CE52C-7246-C829-4521-44A7950872C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FE18F39-6E8B-9970-E6CA-57DEB745CEE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1CD51D8-669D-407E-960C-5C1C6A17AF3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3670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904"/>
    </mc:Choice>
    <mc:Fallback xmlns="">
      <p:transition spd="slow" advTm="1090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0">
            <a:extLst>
              <a:ext uri="{FF2B5EF4-FFF2-40B4-BE49-F238E27FC236}">
                <a16:creationId xmlns:a16="http://schemas.microsoft.com/office/drawing/2014/main" id="{98660FC9-0085-F7EC-F8B4-C0CE4A8B5C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C3879729-8B5F-C015-6A61-006FA78AA0A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73137367-E33F-F20B-C6FA-760A7E848F1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2136454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534"/>
    </mc:Choice>
    <mc:Fallback xmlns="">
      <p:transition spd="slow" advTm="1153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1">
            <a:extLst>
              <a:ext uri="{FF2B5EF4-FFF2-40B4-BE49-F238E27FC236}">
                <a16:creationId xmlns:a16="http://schemas.microsoft.com/office/drawing/2014/main" id="{8F155163-93A2-4805-E877-F537C7A837A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E10B1EE-468B-F824-0059-B72F4449C791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5C83BAE3-A35C-AA7F-550F-89CA5F60150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71212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79"/>
    </mc:Choice>
    <mc:Fallback xmlns="">
      <p:transition spd="slow" advTm="100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2">
            <a:extLst>
              <a:ext uri="{FF2B5EF4-FFF2-40B4-BE49-F238E27FC236}">
                <a16:creationId xmlns:a16="http://schemas.microsoft.com/office/drawing/2014/main" id="{1F189C9A-F02E-E581-EAC8-A8682EED6C5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DB72201-50AF-2703-BE45-FF3016ED8C2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FD390626-8B00-C714-2D9B-77191A7195B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498183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163"/>
    </mc:Choice>
    <mc:Fallback xmlns="">
      <p:transition spd="slow" advTm="1116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3">
            <a:extLst>
              <a:ext uri="{FF2B5EF4-FFF2-40B4-BE49-F238E27FC236}">
                <a16:creationId xmlns:a16="http://schemas.microsoft.com/office/drawing/2014/main" id="{A6BE5A90-BDB5-9780-9F9B-125FFD8EF13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3790C34-5E58-5DCC-FAA3-C5990D1DCA4F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349E9E0-51B5-E93F-3AB2-945D744F25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9855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21"/>
    </mc:Choice>
    <mc:Fallback xmlns="">
      <p:transition spd="slow" advTm="972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4">
            <a:extLst>
              <a:ext uri="{FF2B5EF4-FFF2-40B4-BE49-F238E27FC236}">
                <a16:creationId xmlns:a16="http://schemas.microsoft.com/office/drawing/2014/main" id="{C95F15A4-9196-B41C-F032-13293986EEE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705BE8-B917-C496-A35B-252E7F613A6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08BD25FC-3009-7856-1B5C-776825FF932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40437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780"/>
    </mc:Choice>
    <mc:Fallback xmlns="">
      <p:transition spd="slow" advTm="1178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5">
            <a:extLst>
              <a:ext uri="{FF2B5EF4-FFF2-40B4-BE49-F238E27FC236}">
                <a16:creationId xmlns:a16="http://schemas.microsoft.com/office/drawing/2014/main" id="{89D13451-695E-662A-198E-7C4E2827B3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C7EFF10-5DE0-EB95-D7CE-1C65246646FB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4F4D0728-20B0-5B55-23C8-90E1E4CF18F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563762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062"/>
    </mc:Choice>
    <mc:Fallback xmlns="">
      <p:transition spd="slow" advTm="1006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6">
            <a:extLst>
              <a:ext uri="{FF2B5EF4-FFF2-40B4-BE49-F238E27FC236}">
                <a16:creationId xmlns:a16="http://schemas.microsoft.com/office/drawing/2014/main" id="{3223A391-132D-2E27-1B5E-794A31B64D5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F403ECCA-9629-8D64-651F-B29B7351B639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EBAC46CE-C100-E87C-110B-7877328580A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51133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47"/>
    </mc:Choice>
    <mc:Fallback xmlns="">
      <p:transition spd="slow" advTm="112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7">
            <a:extLst>
              <a:ext uri="{FF2B5EF4-FFF2-40B4-BE49-F238E27FC236}">
                <a16:creationId xmlns:a16="http://schemas.microsoft.com/office/drawing/2014/main" id="{057144DD-03B4-E082-6DDA-1131A5757CB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2930648-6AFE-28D2-81D0-2829BCEA0E72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B297CF0B-6337-CE80-4D00-EE0BD982D6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00595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830"/>
    </mc:Choice>
    <mc:Fallback xmlns="">
      <p:transition spd="slow" advTm="1183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Diapositive98">
            <a:extLst>
              <a:ext uri="{FF2B5EF4-FFF2-40B4-BE49-F238E27FC236}">
                <a16:creationId xmlns:a16="http://schemas.microsoft.com/office/drawing/2014/main" id="{73669ADD-F1E7-42E6-41CB-A29A1A3EC20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4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BD863AF-AC71-1054-F0B9-14475D76D703}"/>
              </a:ext>
            </a:extLst>
          </p:cNvPr>
          <p:cNvSpPr/>
          <p:nvPr/>
        </p:nvSpPr>
        <p:spPr>
          <a:xfrm>
            <a:off x="8568444" y="260648"/>
            <a:ext cx="324036" cy="6192688"/>
          </a:xfrm>
          <a:prstGeom prst="rect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Audio 5">
            <a:hlinkClick r:id="" action="ppaction://media"/>
            <a:extLst>
              <a:ext uri="{FF2B5EF4-FFF2-40B4-BE49-F238E27FC236}">
                <a16:creationId xmlns:a16="http://schemas.microsoft.com/office/drawing/2014/main" id="{3D5AC517-6FAF-4535-564A-5EBBDDEF976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rcRect l="-118750" t="-118750" r="-118750" b="-118750"/>
          <a:stretch>
            <a:fillRect/>
          </a:stretch>
        </p:blipFill>
        <p:spPr>
          <a:xfrm>
            <a:off x="7004304" y="4718304"/>
            <a:ext cx="2057400" cy="2057400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3682738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448"/>
    </mc:Choice>
    <mc:Fallback xmlns="">
      <p:transition spd="slow" advTm="114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xit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0" dur="1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4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568C905FCEC8C4496EEF846FB4E15E6" ma:contentTypeVersion="12" ma:contentTypeDescription="Crée un document." ma:contentTypeScope="" ma:versionID="6d30d607037d59c5feaa173cfdc5d50b">
  <xsd:schema xmlns:xsd="http://www.w3.org/2001/XMLSchema" xmlns:xs="http://www.w3.org/2001/XMLSchema" xmlns:p="http://schemas.microsoft.com/office/2006/metadata/properties" xmlns:ns2="5edb5d1c-6507-4fa0-9c9e-070f02440c81" xmlns:ns3="ba50f773-e663-49be-9e5e-3e48de13b4e4" targetNamespace="http://schemas.microsoft.com/office/2006/metadata/properties" ma:root="true" ma:fieldsID="99b635c86f2282d6a9c954972c523d0f" ns2:_="" ns3:_="">
    <xsd:import namespace="5edb5d1c-6507-4fa0-9c9e-070f02440c81"/>
    <xsd:import namespace="ba50f773-e663-49be-9e5e-3e48de13b4e4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edb5d1c-6507-4fa0-9c9e-070f02440c8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Balises d’images" ma:readOnly="false" ma:fieldId="{5cf76f15-5ced-4ddc-b409-7134ff3c332f}" ma:taxonomyMulti="true" ma:sspId="e0316926-e272-4302-89b0-5e160602c2e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a50f773-e663-49be-9e5e-3e48de13b4e4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e6400470-5d18-42aa-a6e6-cf4794b01d5c}" ma:internalName="TaxCatchAll" ma:showField="CatchAllData" ma:web="ba50f773-e663-49be-9e5e-3e48de13b4e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70A607E-1A39-43DB-95D4-2FF6ECA7B07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edb5d1c-6507-4fa0-9c9e-070f02440c81"/>
    <ds:schemaRef ds:uri="ba50f773-e663-49be-9e5e-3e48de13b4e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F5D0AE3-AA5E-4713-A543-7F20AACC206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22</TotalTime>
  <Words>28</Words>
  <Application>Microsoft Office PowerPoint</Application>
  <PresentationFormat>Affichage à l'écran (4:3)</PresentationFormat>
  <Paragraphs>5</Paragraphs>
  <Slides>109</Slides>
  <Notes>0</Notes>
  <HiddenSlides>0</HiddenSlides>
  <MMClips>48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109</vt:i4>
      </vt:variant>
    </vt:vector>
  </HeadingPairs>
  <TitlesOfParts>
    <vt:vector size="114" baseType="lpstr">
      <vt:lpstr>Arial</vt:lpstr>
      <vt:lpstr>Calibri</vt:lpstr>
      <vt:lpstr>Calibri Light</vt:lpstr>
      <vt:lpstr>Courier New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Album photo</dc:title>
  <dc:creator>Maxime Paul</dc:creator>
  <cp:lastModifiedBy>BELLEMIN SANDRA</cp:lastModifiedBy>
  <cp:revision>7</cp:revision>
  <dcterms:created xsi:type="dcterms:W3CDTF">2024-01-06T15:50:36Z</dcterms:created>
  <dcterms:modified xsi:type="dcterms:W3CDTF">2024-05-15T09:32:52Z</dcterms:modified>
</cp:coreProperties>
</file>