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6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361AC6-3A1B-4B20-9CF9-1F0FF65A99B5}" v="3" dt="2024-05-15T09:35:13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presProps" Target="pres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60361AC6-3A1B-4B20-9CF9-1F0FF65A99B5}"/>
    <pc:docChg chg="modSld">
      <pc:chgData name="BELLEMIN SANDRA" userId="5fe4e071-d3f4-40df-970f-ee8fcf898346" providerId="ADAL" clId="{60361AC6-3A1B-4B20-9CF9-1F0FF65A99B5}" dt="2024-05-15T09:35:13.201" v="2"/>
      <pc:docMkLst>
        <pc:docMk/>
      </pc:docMkLst>
      <pc:sldChg chg="modSp">
        <pc:chgData name="BELLEMIN SANDRA" userId="5fe4e071-d3f4-40df-970f-ee8fcf898346" providerId="ADAL" clId="{60361AC6-3A1B-4B20-9CF9-1F0FF65A99B5}" dt="2024-05-15T09:34:43.261" v="0"/>
        <pc:sldMkLst>
          <pc:docMk/>
          <pc:sldMk cId="1183704698" sldId="296"/>
        </pc:sldMkLst>
        <pc:picChg chg="mod">
          <ac:chgData name="BELLEMIN SANDRA" userId="5fe4e071-d3f4-40df-970f-ee8fcf898346" providerId="ADAL" clId="{60361AC6-3A1B-4B20-9CF9-1F0FF65A99B5}" dt="2024-05-15T09:34:43.261" v="0"/>
          <ac:picMkLst>
            <pc:docMk/>
            <pc:sldMk cId="1183704698" sldId="296"/>
            <ac:picMk id="2" creationId="{DFDAE374-0C88-0052-7806-09AC5EEA70A9}"/>
          </ac:picMkLst>
        </pc:picChg>
      </pc:sldChg>
      <pc:sldChg chg="modSp">
        <pc:chgData name="BELLEMIN SANDRA" userId="5fe4e071-d3f4-40df-970f-ee8fcf898346" providerId="ADAL" clId="{60361AC6-3A1B-4B20-9CF9-1F0FF65A99B5}" dt="2024-05-15T09:34:59.683" v="1"/>
        <pc:sldMkLst>
          <pc:docMk/>
          <pc:sldMk cId="986124705" sldId="327"/>
        </pc:sldMkLst>
        <pc:picChg chg="mod">
          <ac:chgData name="BELLEMIN SANDRA" userId="5fe4e071-d3f4-40df-970f-ee8fcf898346" providerId="ADAL" clId="{60361AC6-3A1B-4B20-9CF9-1F0FF65A99B5}" dt="2024-05-15T09:34:59.683" v="1"/>
          <ac:picMkLst>
            <pc:docMk/>
            <pc:sldMk cId="986124705" sldId="327"/>
            <ac:picMk id="2" creationId="{B83D0B13-BFBE-616E-F9EA-299E5833D861}"/>
          </ac:picMkLst>
        </pc:picChg>
      </pc:sldChg>
      <pc:sldChg chg="modSp">
        <pc:chgData name="BELLEMIN SANDRA" userId="5fe4e071-d3f4-40df-970f-ee8fcf898346" providerId="ADAL" clId="{60361AC6-3A1B-4B20-9CF9-1F0FF65A99B5}" dt="2024-05-15T09:35:13.201" v="2"/>
        <pc:sldMkLst>
          <pc:docMk/>
          <pc:sldMk cId="2404251393" sldId="347"/>
        </pc:sldMkLst>
        <pc:picChg chg="mod">
          <ac:chgData name="BELLEMIN SANDRA" userId="5fe4e071-d3f4-40df-970f-ee8fcf898346" providerId="ADAL" clId="{60361AC6-3A1B-4B20-9CF9-1F0FF65A99B5}" dt="2024-05-15T09:35:13.201" v="2"/>
          <ac:picMkLst>
            <pc:docMk/>
            <pc:sldMk cId="2404251393" sldId="347"/>
            <ac:picMk id="2" creationId="{04B048C7-F86D-4E0D-A439-B915EEF3639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76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820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44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06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48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29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340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54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672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2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32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45C09-2ADB-4EDC-AA62-1BCC476497B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C4FF2-4A6E-4CCB-8EAF-F9939EE06C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79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8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7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7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9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7-Video_jour4.mp4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276B7D9-487D-CF61-35DF-2CD425E93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133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74971B8-C457-3448-04D0-AC5890F26E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2794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F0DD2C60-6E3A-B1BB-D6F0-83E17308C7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B686B7-F1B0-183C-13DE-56762F21C9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57C564-4BEF-2451-DE15-170F4A76F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41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53"/>
    </mc:Choice>
    <mc:Fallback xmlns="">
      <p:transition spd="slow" advTm="113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0157CF7-8371-450B-57F7-05857418A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BBF9B1-3211-D5EB-5688-EBC1322F8A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C3DA48-5703-1388-FCAA-6F80BB013D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760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94"/>
    </mc:Choice>
    <mc:Fallback xmlns="">
      <p:transition spd="slow" advTm="11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D61C83F-3903-76BB-FAD5-BDEDD6CD2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7FB2EA-1177-E90B-F764-8A38E78869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6CFC1FC-A751-FD15-4FE4-2BB1FBCC9B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190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45"/>
    </mc:Choice>
    <mc:Fallback xmlns="">
      <p:transition spd="slow" advTm="11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6E5FA288-088F-A30E-B6F9-50C70AC602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96C6B4-CDCA-7E0A-11A1-63A54BE0E0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C62E31F-44D2-E93A-CF71-4A9BB2EC9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398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8"/>
    </mc:Choice>
    <mc:Fallback xmlns="">
      <p:transition spd="slow" advTm="10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D5475F3-343D-B5D4-70BD-628D9E52FD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0CA534-5F34-28B5-CFC2-725F275E8A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C295DF-E2FB-142D-7B01-E573278265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955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70"/>
    </mc:Choice>
    <mc:Fallback xmlns="">
      <p:transition spd="slow" advTm="11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F60211D-656B-2A8E-F1CD-33F19B183B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8F3173-3B96-2B65-BA94-750BE00985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C86A01-9107-3F2F-F5AD-AFAA18DA9C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270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15"/>
    </mc:Choice>
    <mc:Fallback xmlns="">
      <p:transition spd="slow" advTm="11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32B8703-8EDD-7122-FD78-5F54D94B29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14727F-870D-7DE2-BEE9-B887998FFE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6FD26B-CA12-E9A8-6CAF-70F9C9A262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741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42"/>
    </mc:Choice>
    <mc:Fallback xmlns="">
      <p:transition spd="slow" advTm="11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098935D-D1FD-5180-B798-B12BDDCD2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924E51-54FE-5E8D-9342-8564D7CFBE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7C6C04-2328-53E4-7CCF-BEC73D19AD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858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1"/>
    </mc:Choice>
    <mc:Fallback xmlns="">
      <p:transition spd="slow" advTm="11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63FB229-C759-DEE6-0A05-95062FC1A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856992-8A2C-7CAD-A0E6-899B3FBA73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24277D64-C0A4-3F21-E1C4-F4FA92F96C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325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39"/>
    </mc:Choice>
    <mc:Fallback xmlns="">
      <p:transition spd="slow" advTm="13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1B13B1D-59D8-8DF6-2A4F-4F3174C30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358EE59-19F9-2500-80C3-525660F581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7556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E12E3CD-CC7F-A473-A5DE-43CCADA5D7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7153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C7439A55-BC34-9BF2-DA80-F9F1CDDFB7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7804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5887C2B7-2D92-44BE-3BB3-8F0CAFDB26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13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599AD515-B3A8-F6D6-13AE-A9F2656045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47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FC6B8B17-C6EC-2388-AE27-2E0CA7EBA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38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1C2A51B-2923-1D6D-B019-EB4C2AC0CA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8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5E35C29-3ACA-0230-BAF3-3FEA1931F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82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F65CDE8-8C3A-1B89-200B-5A67CBDD4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77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D2C82DC-088B-C8B3-425D-2D3495082F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77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9A65502-419E-9A3C-4211-5E1F49B25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8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F3BA64B-576B-2DB6-32C0-04D403A3FE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32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18E231B-009A-9FF5-BB0E-19F4ACF32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58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5C16904C-75CB-E89B-5C63-78513190BD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14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4667F95-BB13-C963-4F58-BAF2168A54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12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40BC1D0-4621-C6C1-BACE-CF76C693DF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742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BFAA9CB-BD30-3753-7609-FE490416F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1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694D475D-8922-D598-6428-9567AED12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771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479D1FE6-A80C-88A4-ED9D-0ABC3B03F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94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E759EB1A-C726-DEFA-F750-1A145932DF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086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2507CD5-7613-E40F-3235-8D4D3FFCB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99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415FDDC1-0B16-F67B-ADF0-347B1FA8A2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16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622414E-2879-81A3-92F4-560F68B524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3E12A37-A385-290C-ADBE-932A685258EA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443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AE5778B-05AB-20BB-01FA-7B1B5EAA8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95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76AA41C-5494-BE59-5F6A-24E0B69CCD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02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E92F226-5A76-37AC-B17D-607294686C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139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9DF4E6C-B1E1-F2B8-B3A4-DC02B7871E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341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BE2ED44-F580-B07F-B962-6258944BBE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361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DF6FC48B-0E12-00B2-6860-81A26DB2F3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07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8BCC770F-223C-B92D-3B02-A5E458314C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51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96CC3C07-0485-0725-DCCD-33087E8A7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961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4A1D30B-03C7-F424-5D0C-7A8A560EC0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087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5289330-EF6C-23C0-1424-3F5A553C4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57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E75F7D7A-B621-81ED-8E4C-30EEBCB06F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380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7DA18C2C-D0D6-99F7-4B6A-38A4393D43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185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8B339827-5B09-15A1-A4A3-6C6A44C27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FDAE374-0C88-0052-7806-09AC5EEA7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046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759D131-F7C1-6195-A011-56BE7DEBBE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C38242-4B81-57C5-04C8-C2B190CCF5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CA7E52-3FD5-53D7-3713-33A952A4A1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372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7"/>
    </mc:Choice>
    <mc:Fallback xmlns="">
      <p:transition spd="slow" advTm="10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91A8AF0-7C5A-97E5-AFC6-EB64EFC541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D6CEFF-B0EF-D2B1-BE53-9D67F88B1F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EF0684-D3F0-CE18-CA4C-DF4F6B8CF1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143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78"/>
    </mc:Choice>
    <mc:Fallback xmlns="">
      <p:transition spd="slow" advTm="11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41FA106B-0734-65A1-1CB0-11C0B1D4A8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8C3262-9407-5166-63FC-F44E424408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4C023B-6D03-F981-405E-BABCDED7C3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987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2"/>
    </mc:Choice>
    <mc:Fallback xmlns="">
      <p:transition spd="slow" advTm="10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2DA10F7B-F74D-AF07-2816-1876EF185F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900395-CB62-E6C3-A3C4-3C906388D4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E9DF21-1CE0-5ED4-6633-CD230FDBDB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582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9"/>
    </mc:Choice>
    <mc:Fallback xmlns="">
      <p:transition spd="slow" advTm="113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7D78ADD4-12F6-51EB-7D91-77CC726C28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0FDD30-9815-F851-C19D-C6767F80D9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32456E-42B3-46D0-4857-54E80E63EF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373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70"/>
    </mc:Choice>
    <mc:Fallback xmlns="">
      <p:transition spd="slow" advTm="11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A844E66-3A14-DBFE-5B13-92D074AA34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B883C6-CAE7-A0FB-84AC-585423C4F7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1C7649-A87E-1E8A-BADB-A0FE19AB0D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969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8"/>
    </mc:Choice>
    <mc:Fallback xmlns="">
      <p:transition spd="slow" advTm="101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E8D8CE5-8ADB-A92D-05CD-41F28C4426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BBCD9C-8B8B-BFB0-0CDB-3576528AA2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052FEB-0B83-7D99-B661-586D14F53C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708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8"/>
    </mc:Choice>
    <mc:Fallback xmlns="">
      <p:transition spd="slow" advTm="10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9E5E956-167B-722C-66EC-38006FB37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0CEA96-8168-D0D2-0A4D-F45F0C3B74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48076B-E695-D38C-EE83-67E3D320ED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368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5"/>
    </mc:Choice>
    <mc:Fallback xmlns="">
      <p:transition spd="slow" advTm="10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0240E71-22EA-F171-DB8E-7EE2377F4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659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49CDA11D-2028-DC49-CF4E-380644163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CAD2CF-4F5F-D91A-5B94-E95DEE5063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D01DD6-053E-E08C-1791-1EEBD32DE8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74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33"/>
    </mc:Choice>
    <mc:Fallback xmlns="">
      <p:transition spd="slow" advTm="11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B544F017-D02E-8D29-6B69-1966119B93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9FBFAD-8CEE-D579-04AB-504C2424B7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0867C1-614A-39D1-B40E-D69FA7BCD4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425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4"/>
    </mc:Choice>
    <mc:Fallback xmlns="">
      <p:transition spd="slow" advTm="11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316E80CE-D060-AA0B-101D-4B6DB653BB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7685E9-FA59-6238-7026-717F168A99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A86457-0D98-B1EB-EB6C-5646353DE0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441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26"/>
    </mc:Choice>
    <mc:Fallback xmlns="">
      <p:transition spd="slow" advTm="112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C9D9CC4-38FD-EF72-B78A-7E1A6928D9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86A312-C724-AB54-12EB-095CE31419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EDA535-A657-9B5A-01A4-0AD885AAE8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02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38"/>
    </mc:Choice>
    <mc:Fallback xmlns="">
      <p:transition spd="slow" advTm="11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F72A6A2-8D74-CDEC-666D-2A70946B0F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576E2A-8047-2311-24F7-30D6EBBF6B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14AE59-D48F-A232-6A7F-F5C7425E30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41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44"/>
    </mc:Choice>
    <mc:Fallback xmlns="">
      <p:transition spd="slow" advTm="11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A8CA583-96DA-85F1-C483-400479CDE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9FF127-5CEE-4BB3-CD80-C9C2705BAA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92A70D-498A-5285-0E56-64111E30E2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999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6"/>
    </mc:Choice>
    <mc:Fallback xmlns="">
      <p:transition spd="slow" advTm="110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C8DACE5-D070-9409-A0C5-B28DCF9B4A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91640A-BFFF-2028-10BA-8005DCC00C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D98B0D-BFEE-C70C-ED1A-3CD86E06B1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42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93"/>
    </mc:Choice>
    <mc:Fallback xmlns="">
      <p:transition spd="slow" advTm="11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E2BB1AC-9399-E9D4-599C-5C049630A2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5E7BB5-2225-752C-46CD-02B19D8C6C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85D55F-0AD9-AB45-7487-CC37073FAF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137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7"/>
    </mc:Choice>
    <mc:Fallback xmlns="">
      <p:transition spd="slow" advTm="14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FCFE6C3-1DA5-FF7D-135B-5562B9047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7487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8F760A0-681C-7965-6985-E63F4DCD32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72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060FA6E-8534-344A-9F3A-66888C03D4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402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BFD679E-4A9D-9B0D-4DAC-7970EEA46E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830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D6E925F-9EA8-8C55-FA48-42EE06EE6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305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FABC556F-CFAA-C087-C63C-904B0F1F8E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423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E8D37EE-15A4-AE24-6966-C299A7EA10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059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2CCB1D96-7061-591E-A84C-176C3A6050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4877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DFCFF858-4395-BA75-35B3-CE75A1D7E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6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CACCA6AB-CBCD-25AE-6C2F-22D908546E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622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03DF229-4453-8762-6375-D7C2372ED5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807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4AD5BE7B-5423-2B45-C899-B04DEB5C33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544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39DA0ED7-EFF9-4564-57FF-150D3A6D87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98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38F5180-1F47-0861-066B-CEA8EE04FC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204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B106585-7994-93ED-D8FD-9826FAAD8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3628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15A87FA0-1237-AEF8-FCE2-2892C1D47C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65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764729D-31A9-0BDE-0AAC-F606E18EE8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83D0B13-BFBE-616E-F9EA-299E5833D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247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3C0C777-DA25-3DFD-01FB-92E1A19DFE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4472AC-3E39-16F5-9680-7865FFF87A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ECB8D4A1-A1D3-625D-2861-AA570AF661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09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5"/>
    </mc:Choice>
    <mc:Fallback xmlns="">
      <p:transition spd="slow" advTm="8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2FE4A80-0F09-8588-B018-ABAA07200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CA967A-AFB9-5141-C36B-4761069C5F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47AFDB-BC68-C703-C390-30D8417C67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113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8"/>
    </mc:Choice>
    <mc:Fallback xmlns="">
      <p:transition spd="slow" advTm="106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8428AE8-44A8-6455-DED5-653DCA9A0B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8D213E-9900-46B8-9FE2-F0E74AE245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08E3B6-EA4F-E2EA-92D9-425D22C6F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731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2"/>
    </mc:Choice>
    <mc:Fallback xmlns="">
      <p:transition spd="slow" advTm="9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1F915CF-76D0-0FE5-B94A-B1BC7F03C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4CFD5F-3332-09DD-DB0F-111E32A6C4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B60C66-63EB-F1BB-FECF-F371158A69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258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4"/>
    </mc:Choice>
    <mc:Fallback xmlns="">
      <p:transition spd="slow" advTm="10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78FB817-A2B2-04B7-60CF-1263B3D071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57937E-A629-D950-1BCC-E789505C10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23AE20-9019-037F-3E72-FD128D3784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085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6"/>
    </mc:Choice>
    <mc:Fallback xmlns="">
      <p:transition spd="slow" advTm="11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7C03DB4-5C20-E581-9972-55A558B4FC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047EBE-8FC9-DAF9-A0DA-A07190524B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21F8CB-D21F-F5FB-EE14-788EBACE64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646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7"/>
    </mc:Choice>
    <mc:Fallback xmlns="">
      <p:transition spd="slow" advTm="11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03BD67B-1A60-EA0F-95E5-F3A8A3AEEF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DE2AD7-8B0B-B776-DB62-1A97ADB4FD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6CB25A-7F21-DD90-EE6A-145DCD639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785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71"/>
    </mc:Choice>
    <mc:Fallback xmlns="">
      <p:transition spd="slow" advTm="11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DB389E31-D8C9-FA3F-FAA1-7FC66E2029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4731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50114A4-4439-FCCD-A878-8A5BBF069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3ED8F0-2634-FC6F-514D-980D1BCEC4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93567D-E1A8-6867-016A-AC70E7A2F3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959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73"/>
    </mc:Choice>
    <mc:Fallback xmlns="">
      <p:transition spd="slow" advTm="11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9394151-583A-AD36-FEF4-AFDB5E4E5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C4F1D1-7ECA-A420-15BC-E2EDADEEE1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7D1CDB-3BAE-98B0-CFDF-F750E73CA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553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59"/>
    </mc:Choice>
    <mc:Fallback xmlns="">
      <p:transition spd="slow" advTm="12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A04B429-77AB-834C-EE83-165A3F40FB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7C9BB6-34CA-B0DB-79D2-FC567705C6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0ECDE6-2345-A236-438F-D31F9BC7F8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28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60"/>
    </mc:Choice>
    <mc:Fallback xmlns="">
      <p:transition spd="slow" advTm="11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1450918E-5F71-C77B-02AF-64633E9A35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7ABEE5-F78C-12AE-ECC2-261B993581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9D0D50-ACA6-42A5-3609-734FBAB4A6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18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7"/>
    </mc:Choice>
    <mc:Fallback xmlns="">
      <p:transition spd="slow" advTm="11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9A174F1-2206-4922-CF32-F0515F5D67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C137C9-F146-6847-90A5-47E561DBF6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6911FC-820C-54F8-3F0F-07CB7765AD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21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7"/>
    </mc:Choice>
    <mc:Fallback xmlns="">
      <p:transition spd="slow" advTm="11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999BB9D-C31D-589A-DF18-56F97C77DA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0B50C4-FBFC-D7D9-1542-639D61E585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1EF198-DB1A-F047-CEA0-E5776D6906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583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83"/>
    </mc:Choice>
    <mc:Fallback xmlns="">
      <p:transition spd="slow" advTm="12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CA333700-D814-EAF3-7760-99F75993B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D888C1-E22E-D655-D118-CF47A539B2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EB6B8C-D96D-994C-28BF-42AFF90FE4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451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03"/>
    </mc:Choice>
    <mc:Fallback xmlns="">
      <p:transition spd="slow" advTm="11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ECE8926-81FA-08A2-3C4D-BDE631468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01EE63-5D36-8958-94BF-3F0910996D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7FF874-BB9A-6836-5067-B115B2F345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133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0"/>
    </mc:Choice>
    <mc:Fallback xmlns="">
      <p:transition spd="slow" advTm="11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87385E8-30D4-A4EF-BA6C-F9C89AF2D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D52ACC-788F-7C22-EF8B-E2D18BA400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87E37E-9C21-F319-ED94-BD371F8531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375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60"/>
    </mc:Choice>
    <mc:Fallback xmlns="">
      <p:transition spd="slow" advTm="12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8C09203E-81D5-4709-803B-3944249F25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3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A530707-2CA4-3044-BD45-0910CF1936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6438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CA75072-87A0-E4EF-EB5F-8DD8A76A29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1392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E0A134E4-7EB5-F5D3-344E-474CA76CFD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318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8D8AE4A-CD00-C419-4972-9AF34C692D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4B048C7-F86D-4E0D-A439-B915EEF363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513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BD3B288-87C0-10CB-7BA4-183751D29E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4F31B2-5FDA-90C4-FDB8-DC5A3CB5FB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987A83-A9CA-C953-A86E-DADC217ACD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236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7"/>
    </mc:Choice>
    <mc:Fallback xmlns="">
      <p:transition spd="slow" advTm="10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E1A309F5-1FB6-8AB1-37DB-D9DE794EF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85EAB7-EAE9-2642-56F0-A8DB228B34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8EC9D8-6B39-103C-8D75-78FCF96333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468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76"/>
    </mc:Choice>
    <mc:Fallback xmlns="">
      <p:transition spd="slow" advTm="11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909ED811-21B7-58CD-E3D6-1156E9E587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C1A597-5780-66DC-2EB2-DD691206EA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FA70AF-FEBD-5B2B-57D0-1ABD132A67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070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3"/>
    </mc:Choice>
    <mc:Fallback xmlns="">
      <p:transition spd="slow" advTm="10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EC7F2B33-146A-D057-90A3-A1BEFC0256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6CB109-FF65-69DF-2D21-D4CE513991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FBBB74-02E1-7815-35CF-29F6EF2763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863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72"/>
    </mc:Choice>
    <mc:Fallback xmlns="">
      <p:transition spd="slow" advTm="121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D840C12-C39E-209B-F202-5108F32A4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96A80F-13B8-6308-4243-460670C1C6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2A0E08-09BF-1B31-BF1C-909C31BB2A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355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8"/>
    </mc:Choice>
    <mc:Fallback xmlns="">
      <p:transition spd="slow" advTm="11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B3C3994-4B25-99AF-9A08-A3FD4CB39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69B9E0-ECAE-A2D3-F93C-3437041769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7C3B24-D57B-19EF-9621-4930938B2C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73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89"/>
    </mc:Choice>
    <mc:Fallback xmlns="">
      <p:transition spd="slow" advTm="11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89248B2-A806-1402-B5E9-31A7150186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AC8860-5690-BAC6-0092-709D54586E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BAAFB2-35A2-5C4C-D930-0C1DC653AC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18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50"/>
    </mc:Choice>
    <mc:Fallback xmlns="">
      <p:transition spd="slow" advTm="12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D1382D58-123F-420B-8A82-1B5852F9EB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E163B2-2D13-4678-9168-2C86BCAE12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2DB501-EE27-4DBF-B152-7140C299FAB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7</cp:revision>
  <dcterms:created xsi:type="dcterms:W3CDTF">2024-01-06T15:55:12Z</dcterms:created>
  <dcterms:modified xsi:type="dcterms:W3CDTF">2024-05-15T09:35:16Z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