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368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60DAE8-FA38-41D4-9EA6-564D9C61B709}" v="3" dt="2024-05-15T09:38:53.4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tableStyles" Target="tableStyles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102" Type="http://schemas.openxmlformats.org/officeDocument/2006/relationships/slide" Target="slides/slide98.xml"/><Relationship Id="rId110" Type="http://schemas.openxmlformats.org/officeDocument/2006/relationships/slide" Target="slides/slide106.xml"/><Relationship Id="rId115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13" Type="http://schemas.openxmlformats.org/officeDocument/2006/relationships/slide" Target="slides/slide109.xml"/><Relationship Id="rId118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presProps" Target="presProps.xml"/><Relationship Id="rId119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E660DAE8-FA38-41D4-9EA6-564D9C61B709}"/>
    <pc:docChg chg="modSld">
      <pc:chgData name="BELLEMIN SANDRA" userId="5fe4e071-d3f4-40df-970f-ee8fcf898346" providerId="ADAL" clId="{E660DAE8-FA38-41D4-9EA6-564D9C61B709}" dt="2024-05-15T09:38:53.404" v="2"/>
      <pc:docMkLst>
        <pc:docMk/>
      </pc:docMkLst>
      <pc:sldChg chg="modSp">
        <pc:chgData name="BELLEMIN SANDRA" userId="5fe4e071-d3f4-40df-970f-ee8fcf898346" providerId="ADAL" clId="{E660DAE8-FA38-41D4-9EA6-564D9C61B709}" dt="2024-05-15T09:38:17.203" v="0"/>
        <pc:sldMkLst>
          <pc:docMk/>
          <pc:sldMk cId="698172616" sldId="294"/>
        </pc:sldMkLst>
        <pc:picChg chg="mod">
          <ac:chgData name="BELLEMIN SANDRA" userId="5fe4e071-d3f4-40df-970f-ee8fcf898346" providerId="ADAL" clId="{E660DAE8-FA38-41D4-9EA6-564D9C61B709}" dt="2024-05-15T09:38:17.203" v="0"/>
          <ac:picMkLst>
            <pc:docMk/>
            <pc:sldMk cId="698172616" sldId="294"/>
            <ac:picMk id="2" creationId="{FB829939-123C-0077-D0FD-C4C5C4ED578B}"/>
          </ac:picMkLst>
        </pc:picChg>
      </pc:sldChg>
      <pc:sldChg chg="modSp">
        <pc:chgData name="BELLEMIN SANDRA" userId="5fe4e071-d3f4-40df-970f-ee8fcf898346" providerId="ADAL" clId="{E660DAE8-FA38-41D4-9EA6-564D9C61B709}" dt="2024-05-15T09:38:38.696" v="1"/>
        <pc:sldMkLst>
          <pc:docMk/>
          <pc:sldMk cId="1097353148" sldId="324"/>
        </pc:sldMkLst>
        <pc:picChg chg="mod">
          <ac:chgData name="BELLEMIN SANDRA" userId="5fe4e071-d3f4-40df-970f-ee8fcf898346" providerId="ADAL" clId="{E660DAE8-FA38-41D4-9EA6-564D9C61B709}" dt="2024-05-15T09:38:38.696" v="1"/>
          <ac:picMkLst>
            <pc:docMk/>
            <pc:sldMk cId="1097353148" sldId="324"/>
            <ac:picMk id="2" creationId="{58AFC2A3-39E9-3F0B-AF2F-767F497A8988}"/>
          </ac:picMkLst>
        </pc:picChg>
      </pc:sldChg>
      <pc:sldChg chg="modSp">
        <pc:chgData name="BELLEMIN SANDRA" userId="5fe4e071-d3f4-40df-970f-ee8fcf898346" providerId="ADAL" clId="{E660DAE8-FA38-41D4-9EA6-564D9C61B709}" dt="2024-05-15T09:38:53.404" v="2"/>
        <pc:sldMkLst>
          <pc:docMk/>
          <pc:sldMk cId="2479965515" sldId="344"/>
        </pc:sldMkLst>
        <pc:picChg chg="mod">
          <ac:chgData name="BELLEMIN SANDRA" userId="5fe4e071-d3f4-40df-970f-ee8fcf898346" providerId="ADAL" clId="{E660DAE8-FA38-41D4-9EA6-564D9C61B709}" dt="2024-05-15T09:38:53.404" v="2"/>
          <ac:picMkLst>
            <pc:docMk/>
            <pc:sldMk cId="2479965515" sldId="344"/>
            <ac:picMk id="2" creationId="{9361BF7E-74A4-EEB1-1952-7A327134A69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803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1781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1252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0955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1382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9920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385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3783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3346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2208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5357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1CA9C-D06C-40D4-A485-774C424EA5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4A85E-3C27-4DC9-A175-A7F9182FDF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1119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3.png"/><Relationship Id="rId4" Type="http://schemas.openxmlformats.org/officeDocument/2006/relationships/image" Target="../media/image81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3.png"/><Relationship Id="rId4" Type="http://schemas.openxmlformats.org/officeDocument/2006/relationships/image" Target="../media/image82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3.png"/><Relationship Id="rId4" Type="http://schemas.openxmlformats.org/officeDocument/2006/relationships/image" Target="../media/image83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3.png"/><Relationship Id="rId4" Type="http://schemas.openxmlformats.org/officeDocument/2006/relationships/image" Target="../media/image84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3.png"/><Relationship Id="rId4" Type="http://schemas.openxmlformats.org/officeDocument/2006/relationships/image" Target="../media/image85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3.png"/><Relationship Id="rId4" Type="http://schemas.openxmlformats.org/officeDocument/2006/relationships/image" Target="../media/image86.JP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0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88.xml"/><Relationship Id="rId5" Type="http://schemas.openxmlformats.org/officeDocument/2006/relationships/slide" Target="slide58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8-Video_jour2.mp4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3.png"/><Relationship Id="rId4" Type="http://schemas.openxmlformats.org/officeDocument/2006/relationships/image" Target="../media/image34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3.png"/><Relationship Id="rId4" Type="http://schemas.openxmlformats.org/officeDocument/2006/relationships/image" Target="../media/image35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3.png"/><Relationship Id="rId4" Type="http://schemas.openxmlformats.org/officeDocument/2006/relationships/image" Target="../media/image36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3.png"/><Relationship Id="rId4" Type="http://schemas.openxmlformats.org/officeDocument/2006/relationships/image" Target="../media/image37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3.png"/><Relationship Id="rId4" Type="http://schemas.openxmlformats.org/officeDocument/2006/relationships/image" Target="../media/image38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3.png"/><Relationship Id="rId4" Type="http://schemas.openxmlformats.org/officeDocument/2006/relationships/image" Target="../media/image39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3.png"/><Relationship Id="rId4" Type="http://schemas.openxmlformats.org/officeDocument/2006/relationships/image" Target="../media/image40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3.png"/><Relationship Id="rId4" Type="http://schemas.openxmlformats.org/officeDocument/2006/relationships/image" Target="../media/image41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3.png"/><Relationship Id="rId4" Type="http://schemas.openxmlformats.org/officeDocument/2006/relationships/image" Target="../media/image4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3.png"/><Relationship Id="rId4" Type="http://schemas.openxmlformats.org/officeDocument/2006/relationships/image" Target="../media/image43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3.png"/><Relationship Id="rId4" Type="http://schemas.openxmlformats.org/officeDocument/2006/relationships/image" Target="../media/image44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3.png"/><Relationship Id="rId4" Type="http://schemas.openxmlformats.org/officeDocument/2006/relationships/image" Target="../media/image45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3.png"/><Relationship Id="rId4" Type="http://schemas.openxmlformats.org/officeDocument/2006/relationships/image" Target="../media/image46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3.png"/><Relationship Id="rId4" Type="http://schemas.openxmlformats.org/officeDocument/2006/relationships/image" Target="../media/image47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3.png"/><Relationship Id="rId4" Type="http://schemas.openxmlformats.org/officeDocument/2006/relationships/image" Target="../media/image48.JP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8-Video_jour3.mp4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3.png"/><Relationship Id="rId4" Type="http://schemas.openxmlformats.org/officeDocument/2006/relationships/image" Target="../media/image53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3.png"/><Relationship Id="rId4" Type="http://schemas.openxmlformats.org/officeDocument/2006/relationships/image" Target="../media/image54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3.png"/><Relationship Id="rId4" Type="http://schemas.openxmlformats.org/officeDocument/2006/relationships/image" Target="../media/image55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3.png"/><Relationship Id="rId4" Type="http://schemas.openxmlformats.org/officeDocument/2006/relationships/image" Target="../media/image56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3.png"/><Relationship Id="rId4" Type="http://schemas.openxmlformats.org/officeDocument/2006/relationships/image" Target="../media/image57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3.png"/><Relationship Id="rId4" Type="http://schemas.openxmlformats.org/officeDocument/2006/relationships/image" Target="../media/image58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3.png"/><Relationship Id="rId4" Type="http://schemas.openxmlformats.org/officeDocument/2006/relationships/image" Target="../media/image59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3.png"/><Relationship Id="rId4" Type="http://schemas.openxmlformats.org/officeDocument/2006/relationships/image" Target="../media/image60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3.png"/><Relationship Id="rId4" Type="http://schemas.openxmlformats.org/officeDocument/2006/relationships/image" Target="../media/image61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3.png"/><Relationship Id="rId4" Type="http://schemas.openxmlformats.org/officeDocument/2006/relationships/image" Target="../media/image6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3.png"/><Relationship Id="rId4" Type="http://schemas.openxmlformats.org/officeDocument/2006/relationships/image" Target="../media/image63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3.png"/><Relationship Id="rId4" Type="http://schemas.openxmlformats.org/officeDocument/2006/relationships/image" Target="../media/image64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3.png"/><Relationship Id="rId4" Type="http://schemas.openxmlformats.org/officeDocument/2006/relationships/image" Target="../media/image65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3.png"/><Relationship Id="rId4" Type="http://schemas.openxmlformats.org/officeDocument/2006/relationships/image" Target="../media/image66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3.png"/><Relationship Id="rId4" Type="http://schemas.openxmlformats.org/officeDocument/2006/relationships/image" Target="../media/image67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3.png"/><Relationship Id="rId4" Type="http://schemas.openxmlformats.org/officeDocument/2006/relationships/image" Target="../media/image68.JP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8-Video_jour4.mp4" TargetMode="Externa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3.png"/><Relationship Id="rId4" Type="http://schemas.openxmlformats.org/officeDocument/2006/relationships/image" Target="../media/image72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3.png"/><Relationship Id="rId4" Type="http://schemas.openxmlformats.org/officeDocument/2006/relationships/image" Target="../media/image73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3.png"/><Relationship Id="rId4" Type="http://schemas.openxmlformats.org/officeDocument/2006/relationships/image" Target="../media/image74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3.png"/><Relationship Id="rId4" Type="http://schemas.openxmlformats.org/officeDocument/2006/relationships/image" Target="../media/image75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3.png"/><Relationship Id="rId4" Type="http://schemas.openxmlformats.org/officeDocument/2006/relationships/image" Target="../media/image76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3.png"/><Relationship Id="rId4" Type="http://schemas.openxmlformats.org/officeDocument/2006/relationships/image" Target="../media/image77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3.png"/><Relationship Id="rId4" Type="http://schemas.openxmlformats.org/officeDocument/2006/relationships/image" Target="../media/image39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3.png"/><Relationship Id="rId4" Type="http://schemas.openxmlformats.org/officeDocument/2006/relationships/image" Target="../media/image78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3.png"/><Relationship Id="rId4" Type="http://schemas.openxmlformats.org/officeDocument/2006/relationships/image" Target="../media/image79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3.png"/><Relationship Id="rId4" Type="http://schemas.openxmlformats.org/officeDocument/2006/relationships/image" Target="../media/image8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C39DB9DE-F6FC-A33C-D3F5-182E78554C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3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0FAF954-AF6A-7FEB-A829-2075E1B51A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16788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A9B3B715-50B8-97F8-C222-D96296FA14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075BF3-955E-BDD8-CF42-D70DABE565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A51BA1A-D53B-BF61-FD87-F408BB891E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0802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1"/>
    </mc:Choice>
    <mc:Fallback xmlns="">
      <p:transition spd="slow" advTm="9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ED972A44-828D-E47B-1852-E313CD98BA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A1CD3A3-EF87-DDE5-0857-2A2A037EDF5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2ECA416-7C6C-F9C2-C708-BA77DED976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758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5"/>
    </mc:Choice>
    <mc:Fallback xmlns="">
      <p:transition spd="slow" advTm="103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F558CEC9-AFAB-39E6-8EC0-52510213F1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DFBFC1C-EECC-56A4-D1EF-B92D273AEB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6C08BB-6FC4-9D90-2BC6-EB7F2EAD8D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3840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4"/>
    </mc:Choice>
    <mc:Fallback xmlns="">
      <p:transition spd="slow" advTm="96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E1C12C62-133B-D2B4-3B1A-E5C299BB8D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311959B-5EFD-BBE9-1A63-B85856F4FF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73C904-307D-0E5E-477B-41D0067A62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2641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0"/>
    </mc:Choice>
    <mc:Fallback xmlns="">
      <p:transition spd="slow" advTm="97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A132BDFF-A3C6-C8C4-BF2D-05518F6C58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BE3FFE9-064A-C69F-FF27-93A875C0E5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05A1FB3-B2E7-09BD-09C9-D0D99FA6D0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928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5"/>
    </mc:Choice>
    <mc:Fallback xmlns="">
      <p:transition spd="slow" advTm="100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6AA868FB-2E8C-962D-9489-86E209F153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2E39E41-B3FE-582C-7D49-F73F17B2892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7AEA6CF-A4FD-F84D-FBCF-4F9EDFF4E1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8964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55"/>
    </mc:Choice>
    <mc:Fallback xmlns="">
      <p:transition spd="slow" advTm="167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A8BBB2C1-7AA7-D5C2-F9DC-80FC05CCDC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79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57D62BD8-DD3E-69F4-419A-5EC5927E6E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1559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F91CF364-3F47-5065-7D6E-BD845F4AA8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7782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B75D5104-D2BF-574A-AE37-4233991327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826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221BF0F4-0301-9B78-FDF6-9CF7D9EDE3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762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B6681DA7-91B3-F927-943E-A6531D6D1C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55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2EF70459-6DE2-8299-749D-F2A925CE1C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67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0FE87B31-88B8-79D9-9B93-588FB4A2AD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483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A3857D85-A180-D986-00CC-8FB6B190F6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7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212AA877-EB06-DE93-9592-881AD6FA09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58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E4F16AEE-7EA3-79F5-CC8D-C193946B93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33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580FD39A-4010-6AC4-509C-AEF219FA48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6641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62AAFC04-74E7-11CB-4029-C2396220C1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998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Dessin animé, dessin humoristique&#10;&#10;Description générée automatiquement">
            <a:extLst>
              <a:ext uri="{FF2B5EF4-FFF2-40B4-BE49-F238E27FC236}">
                <a16:creationId xmlns:a16="http://schemas.microsoft.com/office/drawing/2014/main" id="{4BEA18A7-7FA1-B04B-46C0-BDFFA4508A7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554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B9071D6F-D05A-BD1F-ACB5-B55C938007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476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FF5311C7-E851-0238-674D-B0095BACF8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755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5489695A-66A0-6513-513A-0133F0C82A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375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FBC53190-5859-413C-EABC-9E462B6A03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603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63435D0-9B51-30E2-6DA7-F6B3131D3B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952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10BB9C17-DC85-2F39-C129-205CA98222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5949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9D8D1543-7513-164F-AF18-3CA57A6C45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621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0FC5EC2E-874E-29E2-CB8B-A024267EBA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4275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7A98702A-9FCD-90ED-4E87-ED54298B98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5010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CD410EE-1EF7-5612-B953-182B3A5592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32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F110A023-B6E5-EAC2-1FC6-4459071569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15B4B49-156B-458A-6BA2-08F321259DBE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751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FBC26D04-AA0C-7DD7-52B9-7723E82DCF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8395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4AE67D32-09CA-9A14-B8E7-274E772333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1096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18523528-39A4-EC2F-148C-6ED6588C86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9124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FA0156E3-022B-28D5-A858-D719A53D3E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901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C9921ED9-F329-A10A-C3BF-ED3FEE071B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189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7B5E740A-F055-AC4A-82E3-0BFA523CF7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0532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78185C88-3347-A52F-06DF-4FE2B87EDA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502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35D165A1-94C2-ECFA-16F9-171CEBADCC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807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4B54EB63-5BC1-7441-E029-F4456B8E45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2342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5C6CDECE-5E2F-F4CE-CBC9-F32563B1AB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B829939-123C-0077-D0FD-C4C5C4ED57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172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75D854FF-0AFF-4780-6164-75FD2A54FA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966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1435EA10-0A45-8080-B816-B6218AEF07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120490-6247-128F-4ECE-3BDE0BF340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3EFBBE-557F-3A20-2781-B712602078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3297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8"/>
    </mc:Choice>
    <mc:Fallback xmlns="">
      <p:transition spd="slow" advTm="9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EE755C55-600E-8F5D-06F0-B2DABA0A37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EF86702-51F5-9076-59F7-A44571562D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A750D5F-330D-0162-2CC2-918001ADB3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0092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4"/>
    </mc:Choice>
    <mc:Fallback xmlns="">
      <p:transition spd="slow" advTm="93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87AB486B-08A3-1E25-5C06-AE3A6940FE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DAF0345-1F0C-8399-02A8-46057E6DDFD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4CFAB67-5903-D623-1CB8-9384DAF1EC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62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86"/>
    </mc:Choice>
    <mc:Fallback xmlns="">
      <p:transition spd="slow" advTm="95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216EA811-E428-4945-181D-5680EF38C3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088DE6E-F820-C65D-AAF1-34371CBB8C0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ED907F9-CF63-D87F-73BF-D794EF3033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3063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4"/>
    </mc:Choice>
    <mc:Fallback xmlns="">
      <p:transition spd="slow" advTm="10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AFAC6F94-223E-C4EF-F841-459DAEF941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DF13FA-D425-EFEC-C79F-092429B95F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6C770C-8360-CEC8-7064-7473D037EA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2389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0"/>
    </mc:Choice>
    <mc:Fallback xmlns="">
      <p:transition spd="slow" advTm="10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E8990104-0D2C-F8A9-A071-64E06DA49B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38B9EE3-4442-FB7E-232A-D533712079C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4F8604-B85D-35D2-7EE2-DC969BD5DE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689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1"/>
    </mc:Choice>
    <mc:Fallback xmlns="">
      <p:transition spd="slow" advTm="98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E85F52C6-8CFB-CCE4-72B9-ED652F4DE6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34BBD88-4569-D1F9-6707-EDB2EA63A71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B0A520A-70D9-C32D-B1C2-30DB1A8311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651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8"/>
    </mc:Choice>
    <mc:Fallback xmlns="">
      <p:transition spd="slow" advTm="92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E421DAE9-3714-4C63-A3F3-E6AC0E96BD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C277D85-A6D6-8F7C-E2E9-CEDA401D01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F113EE4-EBDB-90EB-2786-25F8BFA4EB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677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4"/>
    </mc:Choice>
    <mc:Fallback xmlns="">
      <p:transition spd="slow" advTm="97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CB7FA497-66AC-F9CA-2D60-A687517166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5BD429-4C49-3126-3C81-1FD4320A34E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9F49E92-64AC-93A7-EF5C-27DF0F2A94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0057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0"/>
    </mc:Choice>
    <mc:Fallback xmlns="">
      <p:transition spd="slow" advTm="10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EEDDBCED-7B7B-1581-2E27-289D46F5FB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60B2221-A113-B8ED-4DD1-7A9404629D0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6FEB9A6-BF8A-429A-C051-1D9BCC86B9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650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94"/>
    </mc:Choice>
    <mc:Fallback xmlns="">
      <p:transition spd="slow" advTm="110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FB04EC2D-241A-D106-43B2-F1E4D91A89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0084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E22D0CDB-317A-05DE-BCA5-8C2A1FB1E3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64DE1F1-70B6-B20E-9DD6-4DF3ED0E76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94DF032-D4BC-1B2C-8DCB-8B834F096E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2320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49"/>
    </mc:Choice>
    <mc:Fallback xmlns="">
      <p:transition spd="slow" advTm="102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E5B57559-AE2B-B985-808B-616CB5B4D3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E3D3CB9-7C2F-5EF5-78C2-C16FB91E24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D741428-0054-9F0C-6AA5-7AB811A892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678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58"/>
    </mc:Choice>
    <mc:Fallback xmlns="">
      <p:transition spd="slow" advTm="101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FFFB2B5C-8A63-7341-66F9-76D86B79B0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C668AA4-97F5-83E2-B1DD-1FB3D9FFE4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5B3011-E7FE-620E-90CF-57E0F61B3D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0666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1"/>
    </mc:Choice>
    <mc:Fallback xmlns="">
      <p:transition spd="slow" advTm="10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6FB8EE62-23BE-61B9-A5CD-D218907C4F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22044D9-C9CC-20D1-CBB9-6A7767DA510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CD9FD3F-F77D-7627-8ACA-ECA05297B9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7496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3"/>
    </mc:Choice>
    <mc:Fallback xmlns="">
      <p:transition spd="slow" advTm="100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B3D66DA5-D7D8-D443-63BC-B7AC14BB5F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F044DF-6284-7140-BBCF-F39E3A2C7FB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AA037A-CA6C-C5DF-095C-66F9D161ED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920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2"/>
    </mc:Choice>
    <mc:Fallback xmlns="">
      <p:transition spd="slow" advTm="92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C5BBB172-7FDE-4E54-38A4-B065451F32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E61FB7-22A0-01E3-C642-307280D112F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430AEEC-632A-A2C6-D10A-C941914FB0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6977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01"/>
    </mc:Choice>
    <mc:Fallback xmlns="">
      <p:transition spd="slow" advTm="147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228DF2B2-BD8D-C4DF-84BB-B7F393435D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9542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7051537C-00C4-D22E-9387-55D00B2BA5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36367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D47F3C73-8110-B303-15D6-EA219A1E4E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75550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A11E4B6B-ABE2-B125-8426-E8593E7200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41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3E50D99A-C543-70BC-5D81-6CC892CD5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7199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1E3CABE2-E947-A942-3B6F-B3A1CA0CC3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827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EF475514-91D9-0CE1-FA4D-E1682C333F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46268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1517B3F9-49F9-B650-59F3-256DED713A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27970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0EB8E5E2-348A-C858-9D8C-1B83CDC0B9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83677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CA7B7007-CFC9-7479-AF3B-0618E11389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5042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501A0904-5428-604B-648E-7DC229A4EF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42061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30DDB7A4-1E32-4C73-DC44-DC850430EE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71566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98B43D4E-E298-0F59-2711-8A569DA4DF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2383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3B202819-BBAD-328A-8B08-B4F5DEF70B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22840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E814E2A4-26A4-83FC-8CE2-138ED5E5E7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8AFC2A3-39E9-3F0B-AF2F-767F497A89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353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6B61C94A-947A-E1EF-FCF6-39861815CF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5341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23F64550-6450-C6B0-6279-D85FFD5770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6B69402-E251-4EC5-43FF-C72B8222B76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5A973A-BF81-BD16-B95B-BCADA093FA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5359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1"/>
    </mc:Choice>
    <mc:Fallback xmlns="">
      <p:transition spd="slow" advTm="99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7CCD3A2D-8503-32F1-7AD1-AA838DA072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D3C0C5-77CC-0E64-E641-0DF8EBC9EB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C0B0593-2577-0F18-A247-36D687782D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318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3"/>
    </mc:Choice>
    <mc:Fallback xmlns="">
      <p:transition spd="slow" advTm="102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80589CFB-5F3F-9336-8085-D211718041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D3F7FA-CB6B-3AE6-BB0A-92D68F84E83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10F70BF-BAE9-F992-827E-A9B594A238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9511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74"/>
    </mc:Choice>
    <mc:Fallback xmlns="">
      <p:transition spd="slow" advTm="95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501BAFE1-BD9A-A2A7-FD85-5A7995423D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A520A80-1C34-EFD4-3A08-6BDCEFD542F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ABD6D26-3FC3-791A-3284-6F0562F6C7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5036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40"/>
    </mc:Choice>
    <mc:Fallback xmlns="">
      <p:transition spd="slow" advTm="97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BDAEBA53-D14D-0F9D-7AC7-33287FA62E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B9AB567-A876-A3D1-B43B-73E648D625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8186C0A-8CDE-5F3E-7848-10522CD6DB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6050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48"/>
    </mc:Choice>
    <mc:Fallback xmlns="">
      <p:transition spd="slow" advTm="105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826E8EE0-54C6-7C37-F5A1-3B5B6DAD9B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CBF5F4-8434-2094-8349-DA41324284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C5CA32-B184-5365-7217-9D1786DB21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9102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11"/>
    </mc:Choice>
    <mc:Fallback xmlns="">
      <p:transition spd="slow" advTm="102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577FD40A-9286-E4C9-C90A-7861C33F06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320B82-A6FF-1711-5074-420DBC8279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25E8D2-E42C-F9BC-11BD-778A0640B0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471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37"/>
    </mc:Choice>
    <mc:Fallback xmlns="">
      <p:transition spd="slow" advTm="94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6B5A8669-0E5F-CC75-914C-1F61AC9546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12F8E19-248A-693A-1258-DAB63359FBE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984F4D3-DF0D-9E49-CA21-4675557F3B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214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7"/>
    </mc:Choice>
    <mc:Fallback xmlns="">
      <p:transition spd="slow" advTm="97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3FEE3148-3F2B-D843-1768-9A59AFE47C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613A1-1BC2-5F4B-7504-2C7B3D9697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2D95350-5832-8C29-41FD-00A394A4C2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3354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9"/>
    </mc:Choice>
    <mc:Fallback xmlns="">
      <p:transition spd="slow" advTm="104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04DD9D91-A80F-1C13-7D70-DDDE0FBB74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635B0E3-3A6E-42D2-A7DF-E99CF167951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EB28350-090E-8009-811F-5056DFC435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4083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24"/>
    </mc:Choice>
    <mc:Fallback xmlns="">
      <p:transition spd="slow" advTm="96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994788B8-0417-9FC8-8BFF-5980C6E096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39412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30DB5A9A-088F-D9CE-7892-562C2FEC55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A3D4EA-2083-DE4A-C70E-24145EB7B96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380270-F7A1-C73D-9675-493A055362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8283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29"/>
    </mc:Choice>
    <mc:Fallback xmlns="">
      <p:transition spd="slow" advTm="102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AAEFBACE-546C-4AD7-FF72-4F93E058D4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FB9D0B-7796-B3ED-94E7-A694E5AC3FE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873DEA-AA32-FAF3-4FA5-EE9FFEE87A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6746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1"/>
    </mc:Choice>
    <mc:Fallback xmlns="">
      <p:transition spd="slow" advTm="101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FE2C4ED8-86A2-5EB0-2433-6C84FEB5F7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CA36552-DBD8-C681-6A0B-32E696FA85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22A143-8891-2F4B-F44B-15BFC8FA41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931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73"/>
    </mc:Choice>
    <mc:Fallback xmlns="">
      <p:transition spd="slow" advTm="86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23CDB4AC-AC25-7020-EA81-BCD5615A81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B6A71AD-D94B-2745-8A02-3C205D14635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CC3663F-DA54-E4B2-C388-141481A011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3918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1"/>
    </mc:Choice>
    <mc:Fallback xmlns="">
      <p:transition spd="slow" advTm="92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AF3BA5F3-4E78-C377-D4D1-24B1EE745D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62FA118-AD82-CDC4-92B6-FA6EDB7329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2C6FBAC-D89B-6827-BBCB-E0C9A97EA5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0933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90"/>
    </mc:Choice>
    <mc:Fallback xmlns="">
      <p:transition spd="slow" advTm="91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90C3CC31-78B4-B2AD-4BBC-75FA72AEE6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970AA6B-D412-BF0A-A949-963C3E04E5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0F0D26B1-4736-B60E-1B3A-DAE903221F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8107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43"/>
    </mc:Choice>
    <mc:Fallback xmlns="">
      <p:transition spd="slow" advTm="175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121F7C50-B46D-DF42-872B-18A4B80236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877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0060E1E6-10C3-6152-60B4-CE04081169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8987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74985CAC-9234-89BB-B196-722E555378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2888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CDF28502-304E-4CCD-5D40-CC875230EF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361BF7E-74A4-EEB1-1952-7A327134A6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65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18C0FACB-1FFF-5B42-7FA8-49DFA9E352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88933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C13497BC-D6B3-4890-BE75-C58BAFF656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0A95226-4F9C-25F1-03CC-F2996CD15A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93D2365-1DCB-4B7E-9D50-420E63DBC4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9258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0"/>
    </mc:Choice>
    <mc:Fallback xmlns="">
      <p:transition spd="slow" advTm="9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32F1E22D-D934-D54A-BACD-70F22F6659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6CEC891-2D58-A565-CA58-2229204BE39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0D471B0-D588-A6F6-C2C8-724C542515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587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86"/>
    </mc:Choice>
    <mc:Fallback xmlns="">
      <p:transition spd="slow" advTm="9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2DF9C382-1E44-2064-3457-9E7BD13E04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FA38EFF-82F7-30D6-0D0D-DA9DC2FD07E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EB52A48-0D19-DEDA-F497-9275B564ED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0248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87"/>
    </mc:Choice>
    <mc:Fallback xmlns="">
      <p:transition spd="slow" advTm="94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0B5FE89A-9264-2103-AD28-F3520108AB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97868D2-86AC-4111-463C-2F36A8ED1BF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F4AD48B-E6A5-C38A-9BAF-4AE9FCE230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0573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68"/>
    </mc:Choice>
    <mc:Fallback xmlns="">
      <p:transition spd="slow" advTm="92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5411BDD5-A45E-7DDC-D037-03F676B73F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4284E76-EC30-687E-ADAC-C276ACD2C4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12CC39E-948D-8EF8-8CE0-00E8F6CE74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5323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6"/>
    </mc:Choice>
    <mc:Fallback xmlns="">
      <p:transition spd="slow" advTm="9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A0409F48-BAF1-41E9-5000-CD5CE983FE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3FFB4A0-6775-BBF8-BAD7-E96B9519AD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797F6D-CC3D-F694-F924-85463429E0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2416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1"/>
    </mc:Choice>
    <mc:Fallback xmlns="">
      <p:transition spd="slow" advTm="93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3D347640-D7A9-CC0C-7042-09433E8CFB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2082970-3916-16E2-3F12-1B3CAEA4AF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0395D8-D83E-1A0B-1187-3C38FE54AB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8797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7"/>
    </mc:Choice>
    <mc:Fallback xmlns="">
      <p:transition spd="slow" advTm="9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417B9F3F-CDE2-D70A-C084-FA924B8B77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61CA3B6-C7A7-244F-A9E3-32E6454AE25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0EA652-2FFB-EE9F-3B14-C939700383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158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2"/>
    </mc:Choice>
    <mc:Fallback xmlns="">
      <p:transition spd="slow" advTm="102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C4D6D870-D2DD-A1FE-B231-B718442EBB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4A68D1-E66D-6482-265D-6391A510B6E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18AD0E-CBFB-8EB8-592D-D0765DFE34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1595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29"/>
    </mc:Choice>
    <mc:Fallback xmlns="">
      <p:transition spd="slow" advTm="9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E09D6F34-D2FD-DCC3-4918-705CCBE3E8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CD54302-AD4B-B191-C93D-BE82106F71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512ADF-8D43-2A61-6302-6BFC10ECFD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8516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3"/>
    </mc:Choice>
    <mc:Fallback xmlns="">
      <p:transition spd="slow" advTm="102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0B256103-EC8A-4C05-91F4-A8293CEE1C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E7CAFC-70B7-4DDE-8C46-03C1A09314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86FA46-FB08-474B-B7B9-DD4BF8B28CA0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</TotalTime>
  <Words>28</Words>
  <Application>Microsoft Office PowerPoint</Application>
  <PresentationFormat>Affichage à l'écran (4:3)</PresentationFormat>
  <Paragraphs>5</Paragraphs>
  <Slides>109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109</vt:i4>
      </vt:variant>
    </vt:vector>
  </HeadingPairs>
  <TitlesOfParts>
    <vt:vector size="114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2024-01-27T08:24:38Z</dcterms:created>
  <dcterms:modified xsi:type="dcterms:W3CDTF">2024-05-15T09:38:53Z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