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6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A7AB71-A67A-4A95-AC5E-06DD6F261E30}" v="3" dt="2024-05-15T09:41:34.6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viewProps" Target="viewProps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CFA7AB71-A67A-4A95-AC5E-06DD6F261E30}"/>
    <pc:docChg chg="modSld">
      <pc:chgData name="BELLEMIN SANDRA" userId="5fe4e071-d3f4-40df-970f-ee8fcf898346" providerId="ADAL" clId="{CFA7AB71-A67A-4A95-AC5E-06DD6F261E30}" dt="2024-05-15T09:41:34.625" v="2"/>
      <pc:docMkLst>
        <pc:docMk/>
      </pc:docMkLst>
      <pc:sldChg chg="modSp">
        <pc:chgData name="BELLEMIN SANDRA" userId="5fe4e071-d3f4-40df-970f-ee8fcf898346" providerId="ADAL" clId="{CFA7AB71-A67A-4A95-AC5E-06DD6F261E30}" dt="2024-05-15T09:41:02.627" v="0"/>
        <pc:sldMkLst>
          <pc:docMk/>
          <pc:sldMk cId="4251372606" sldId="290"/>
        </pc:sldMkLst>
        <pc:picChg chg="mod">
          <ac:chgData name="BELLEMIN SANDRA" userId="5fe4e071-d3f4-40df-970f-ee8fcf898346" providerId="ADAL" clId="{CFA7AB71-A67A-4A95-AC5E-06DD6F261E30}" dt="2024-05-15T09:41:02.627" v="0"/>
          <ac:picMkLst>
            <pc:docMk/>
            <pc:sldMk cId="4251372606" sldId="290"/>
            <ac:picMk id="2" creationId="{63CBBDF4-5A2F-6BE4-C942-646951CB091B}"/>
          </ac:picMkLst>
        </pc:picChg>
      </pc:sldChg>
      <pc:sldChg chg="modSp">
        <pc:chgData name="BELLEMIN SANDRA" userId="5fe4e071-d3f4-40df-970f-ee8fcf898346" providerId="ADAL" clId="{CFA7AB71-A67A-4A95-AC5E-06DD6F261E30}" dt="2024-05-15T09:41:21.075" v="1"/>
        <pc:sldMkLst>
          <pc:docMk/>
          <pc:sldMk cId="1922521246" sldId="318"/>
        </pc:sldMkLst>
        <pc:picChg chg="mod">
          <ac:chgData name="BELLEMIN SANDRA" userId="5fe4e071-d3f4-40df-970f-ee8fcf898346" providerId="ADAL" clId="{CFA7AB71-A67A-4A95-AC5E-06DD6F261E30}" dt="2024-05-15T09:41:21.075" v="1"/>
          <ac:picMkLst>
            <pc:docMk/>
            <pc:sldMk cId="1922521246" sldId="318"/>
            <ac:picMk id="2" creationId="{CD49EAD1-BC79-A3D2-7F6D-BD15D8793B70}"/>
          </ac:picMkLst>
        </pc:picChg>
      </pc:sldChg>
      <pc:sldChg chg="modSp">
        <pc:chgData name="BELLEMIN SANDRA" userId="5fe4e071-d3f4-40df-970f-ee8fcf898346" providerId="ADAL" clId="{CFA7AB71-A67A-4A95-AC5E-06DD6F261E30}" dt="2024-05-15T09:41:34.625" v="2"/>
        <pc:sldMkLst>
          <pc:docMk/>
          <pc:sldMk cId="3308756801" sldId="338"/>
        </pc:sldMkLst>
        <pc:picChg chg="mod">
          <ac:chgData name="BELLEMIN SANDRA" userId="5fe4e071-d3f4-40df-970f-ee8fcf898346" providerId="ADAL" clId="{CFA7AB71-A67A-4A95-AC5E-06DD6F261E30}" dt="2024-05-15T09:41:34.625" v="2"/>
          <ac:picMkLst>
            <pc:docMk/>
            <pc:sldMk cId="3308756801" sldId="338"/>
            <ac:picMk id="2" creationId="{778E40BC-595D-5A03-66EB-BD98FB79761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7062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91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9324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6568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43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88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3237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5664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926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904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88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2CBD8-B06A-495D-88BB-0D048A1F0DA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74E13-11B6-49E6-A47B-938E1D52FE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42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0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2.xml"/><Relationship Id="rId5" Type="http://schemas.openxmlformats.org/officeDocument/2006/relationships/slide" Target="slide54.xml"/><Relationship Id="rId4" Type="http://schemas.openxmlformats.org/officeDocument/2006/relationships/slide" Target="slide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9-Video_jour2.mp4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1.png"/><Relationship Id="rId4" Type="http://schemas.openxmlformats.org/officeDocument/2006/relationships/image" Target="../media/image32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1.png"/><Relationship Id="rId4" Type="http://schemas.openxmlformats.org/officeDocument/2006/relationships/image" Target="../media/image33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1.png"/><Relationship Id="rId4" Type="http://schemas.openxmlformats.org/officeDocument/2006/relationships/image" Target="../media/image3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1.png"/><Relationship Id="rId4" Type="http://schemas.openxmlformats.org/officeDocument/2006/relationships/image" Target="../media/image35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1.png"/><Relationship Id="rId4" Type="http://schemas.openxmlformats.org/officeDocument/2006/relationships/image" Target="../media/image36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1.png"/><Relationship Id="rId4" Type="http://schemas.openxmlformats.org/officeDocument/2006/relationships/image" Target="../media/image3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1.png"/><Relationship Id="rId4" Type="http://schemas.openxmlformats.org/officeDocument/2006/relationships/image" Target="../media/image3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1.png"/><Relationship Id="rId4" Type="http://schemas.openxmlformats.org/officeDocument/2006/relationships/image" Target="../media/image39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1.png"/><Relationship Id="rId4" Type="http://schemas.openxmlformats.org/officeDocument/2006/relationships/image" Target="../media/image40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1.png"/><Relationship Id="rId4" Type="http://schemas.openxmlformats.org/officeDocument/2006/relationships/image" Target="../media/image41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1.png"/><Relationship Id="rId4" Type="http://schemas.openxmlformats.org/officeDocument/2006/relationships/image" Target="../media/image42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1.png"/><Relationship Id="rId4" Type="http://schemas.openxmlformats.org/officeDocument/2006/relationships/image" Target="../media/image43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1.png"/><Relationship Id="rId4" Type="http://schemas.openxmlformats.org/officeDocument/2006/relationships/image" Target="../media/image4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1.png"/><Relationship Id="rId4" Type="http://schemas.openxmlformats.org/officeDocument/2006/relationships/image" Target="../media/image45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1.png"/><Relationship Id="rId4" Type="http://schemas.openxmlformats.org/officeDocument/2006/relationships/image" Target="../media/image46.JP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9-Video_jour3.mp4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1.png"/><Relationship Id="rId4" Type="http://schemas.openxmlformats.org/officeDocument/2006/relationships/image" Target="../media/image50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1.png"/><Relationship Id="rId4" Type="http://schemas.openxmlformats.org/officeDocument/2006/relationships/image" Target="../media/image51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1.png"/><Relationship Id="rId4" Type="http://schemas.openxmlformats.org/officeDocument/2006/relationships/image" Target="../media/image52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1.png"/><Relationship Id="rId4" Type="http://schemas.openxmlformats.org/officeDocument/2006/relationships/image" Target="../media/image53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1.png"/><Relationship Id="rId4" Type="http://schemas.openxmlformats.org/officeDocument/2006/relationships/image" Target="../media/image54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1.png"/><Relationship Id="rId4" Type="http://schemas.openxmlformats.org/officeDocument/2006/relationships/image" Target="../media/image5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1.png"/><Relationship Id="rId4" Type="http://schemas.openxmlformats.org/officeDocument/2006/relationships/image" Target="../media/image56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1.png"/><Relationship Id="rId4" Type="http://schemas.openxmlformats.org/officeDocument/2006/relationships/image" Target="../media/image57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1.png"/><Relationship Id="rId4" Type="http://schemas.openxmlformats.org/officeDocument/2006/relationships/image" Target="../media/image58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1.png"/><Relationship Id="rId4" Type="http://schemas.openxmlformats.org/officeDocument/2006/relationships/image" Target="../media/image59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1.png"/><Relationship Id="rId4" Type="http://schemas.openxmlformats.org/officeDocument/2006/relationships/image" Target="../media/image60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1.png"/><Relationship Id="rId4" Type="http://schemas.openxmlformats.org/officeDocument/2006/relationships/image" Target="../media/image61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1.png"/><Relationship Id="rId4" Type="http://schemas.openxmlformats.org/officeDocument/2006/relationships/image" Target="../media/image62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1.png"/><Relationship Id="rId4" Type="http://schemas.openxmlformats.org/officeDocument/2006/relationships/image" Target="../media/image63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1.png"/><Relationship Id="rId4" Type="http://schemas.openxmlformats.org/officeDocument/2006/relationships/image" Target="../media/image64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1.png"/><Relationship Id="rId4" Type="http://schemas.openxmlformats.org/officeDocument/2006/relationships/image" Target="../media/image6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9-Video_jour4.mp4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1.png"/><Relationship Id="rId4" Type="http://schemas.openxmlformats.org/officeDocument/2006/relationships/image" Target="../media/image69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1.png"/><Relationship Id="rId4" Type="http://schemas.openxmlformats.org/officeDocument/2006/relationships/image" Target="../media/image70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1.png"/><Relationship Id="rId4" Type="http://schemas.openxmlformats.org/officeDocument/2006/relationships/image" Target="../media/image71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1.png"/><Relationship Id="rId4" Type="http://schemas.openxmlformats.org/officeDocument/2006/relationships/image" Target="../media/image72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1.png"/><Relationship Id="rId4" Type="http://schemas.openxmlformats.org/officeDocument/2006/relationships/image" Target="../media/image73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1.png"/><Relationship Id="rId4" Type="http://schemas.openxmlformats.org/officeDocument/2006/relationships/image" Target="../media/image7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1.png"/><Relationship Id="rId4" Type="http://schemas.openxmlformats.org/officeDocument/2006/relationships/image" Target="../media/image75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1.png"/><Relationship Id="rId4" Type="http://schemas.openxmlformats.org/officeDocument/2006/relationships/image" Target="../media/image76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1.png"/><Relationship Id="rId4" Type="http://schemas.openxmlformats.org/officeDocument/2006/relationships/image" Target="../media/image77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1.png"/><Relationship Id="rId4" Type="http://schemas.openxmlformats.org/officeDocument/2006/relationships/image" Target="../media/image78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1.png"/><Relationship Id="rId4" Type="http://schemas.openxmlformats.org/officeDocument/2006/relationships/image" Target="../media/image79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1.png"/><Relationship Id="rId4" Type="http://schemas.openxmlformats.org/officeDocument/2006/relationships/image" Target="../media/image80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1.png"/><Relationship Id="rId4" Type="http://schemas.openxmlformats.org/officeDocument/2006/relationships/image" Target="../media/image81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1.png"/><Relationship Id="rId4" Type="http://schemas.openxmlformats.org/officeDocument/2006/relationships/image" Target="../media/image82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1.png"/><Relationship Id="rId4" Type="http://schemas.openxmlformats.org/officeDocument/2006/relationships/image" Target="../media/image83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1.png"/><Relationship Id="rId4" Type="http://schemas.openxmlformats.org/officeDocument/2006/relationships/image" Target="../media/image8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CA80456-D9E3-97A5-7354-9A3DC608EC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03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0246EB6-FAC2-B0AC-04A2-8CC228B194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4283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F2262F6-CBAE-B2BC-9DFC-4C3989FC7D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95313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EC3B436C-8733-E12F-293D-ED3ABECFF2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4342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66617A2F-2D93-16D0-C1DB-C9D9528F8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42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D6838650-F93A-EB79-8D8F-1EBAC623A5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67C4CF9-D1F6-A52F-1775-B112A4844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52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9F31271-21A5-1DB2-67FE-FFC3636531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60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09BF86A-DC33-B76F-97EA-EF185250CF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3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2748F2A-D04C-DB59-90A7-0587B367FA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14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3B21EDF-E002-3B85-9C79-29D61597C5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51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84444A7-6273-6B8F-1DA7-0D8AA45335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12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A819DCC-263A-DECE-FA57-7CF7D7E05C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1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6028704-8A07-F18D-D608-EBEA84D474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65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BAD966F-754B-5731-EDFE-2735BAA850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32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Dessin animé, dessin humoristique&#10;&#10;Description générée automatiquement">
            <a:extLst>
              <a:ext uri="{FF2B5EF4-FFF2-40B4-BE49-F238E27FC236}">
                <a16:creationId xmlns:a16="http://schemas.microsoft.com/office/drawing/2014/main" id="{4BEA18A7-7FA1-B04B-46C0-BDFFA4508A7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9C78841-A1E4-7937-2ABE-58C2032DE8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00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4842168D-BCFA-57CD-2B40-6DA4A9FFAC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50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F12BC6E-A4E0-524E-2D2C-20616195ED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90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B0D947E1-A925-77AA-B93F-67C77A3BF0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88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B484ED47-F736-D802-371F-999AD2DB7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7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9264D7C-E080-3223-27B5-C7284BF835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91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5326FA9-DCEF-E4C9-A2F0-3DACA85684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479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B3A8B4AB-31D4-D961-D4B0-FE11220DA1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14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BE01AF31-F844-5D4E-3669-C365A891A7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095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813A1879-EF28-F7EB-E68D-E7D0B8B5F5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1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7C2EC0BC-F9BF-9214-32A9-731ADBE97C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EAAE614-B3B3-03DA-5C3A-3C42F4FC39B5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8972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B76999E-A818-C578-2DBC-1CAFAF321B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353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AF3A2F96-B88A-39BE-EC4C-BD87273BA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080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C201A3B-187C-DD79-3980-ED232C118A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91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830992E-F46B-3038-B775-E7BA56041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649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4762294-2C3F-01CB-82D9-FD10E8F982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31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3EAD6E7-0F21-349F-9680-1A13125020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3CBBDF4-5A2F-6BE4-C942-646951CB09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726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7D00BC9-F6C1-AA17-18C0-5CC39837F1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705AD9-113F-52F3-84B1-8D56B5E5A6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0DD8AA-A28C-258A-B7AA-B9B35F5E0A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562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0"/>
    </mc:Choice>
    <mc:Fallback xmlns="">
      <p:transition spd="slow" advTm="89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79AED8C-89C9-6735-409E-0675CD036B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D24E8F-E01F-AF95-0A09-2E3D16B697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95779E-09FD-E756-74D2-51E77F7B47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051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3"/>
    </mc:Choice>
    <mc:Fallback xmlns="">
      <p:transition spd="slow" advTm="9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CB6BF71-7C3E-6705-ABA4-BE9FE2D6BE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38970-4354-12CA-D695-6A005F41C2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A2D569-8102-CA35-7D5F-99F3A55FF4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60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7"/>
    </mc:Choice>
    <mc:Fallback xmlns="">
      <p:transition spd="slow" advTm="9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5634AF4-5B28-7090-1D11-53EC8FFE8F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EED028-FC9F-7ECF-5006-2C0E283F649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25F7C0-6176-8D84-C17D-41D9CABD07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50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1"/>
    </mc:Choice>
    <mc:Fallback xmlns="">
      <p:transition spd="slow" advTm="10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B8A33DD-88A7-6434-4B68-3F3621A4FA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671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F52CEC15-2BE6-1C0D-5856-E86309C11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BCFE6B-A3B5-5AA9-463E-80351717EB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8BA8901-FDE8-5136-CEBC-A188C9B62B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011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8"/>
    </mc:Choice>
    <mc:Fallback xmlns="">
      <p:transition spd="slow" advTm="10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EDF73D7-26C6-3A6B-D972-BA291FEB64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DDB7A2-FE6C-F42A-B79D-5740572E54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A527E3-7E66-A8BE-6B0C-BAF4096300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529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4"/>
    </mc:Choice>
    <mc:Fallback xmlns="">
      <p:transition spd="slow" advTm="91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F5C0A12-9C68-A19D-F15D-8F899B9A5E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1B06EF-D57A-7320-8422-4B604283AA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A59BE1-A5FB-7E12-DA66-B6FD79F5C7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1692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9"/>
    </mc:Choice>
    <mc:Fallback xmlns="">
      <p:transition spd="slow" advTm="99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4F30E7E-1E98-81FB-E098-DF9D936EF6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AF3FFA-F2E5-1F8E-F0CC-0214C0FD1A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2D3B76-1A7A-7900-7A7A-5629828D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886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5"/>
    </mc:Choice>
    <mc:Fallback xmlns="">
      <p:transition spd="slow" advTm="9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9C0727D-2005-36C4-1310-59595A43FA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406794-7F9C-30BB-449F-A9C9DBAAC3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0ACF7B-2FC8-A250-17E4-8125C2C43A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714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4"/>
    </mc:Choice>
    <mc:Fallback xmlns="">
      <p:transition spd="slow" advTm="9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9D0525A-9433-B7F9-3BBE-28606DDF12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41B98E-0D07-4ABF-7A1D-57308E0166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B031D1-D319-41DC-A540-5FA76604F6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690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7"/>
    </mc:Choice>
    <mc:Fallback xmlns="">
      <p:transition spd="slow" advTm="10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B8DDDFFC-3D91-564E-CCE7-D530BE742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0E4E04-B37C-131D-0D79-D4DCFDCBF7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1750FB-A766-1B09-4A58-9DA2E2CB50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752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5"/>
    </mc:Choice>
    <mc:Fallback xmlns="">
      <p:transition spd="slow" advTm="9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BD7C39CA-19D3-0C9F-AF6A-3AA9026BE6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14308A-E5C7-184F-E2E9-17469F1FF2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860031-1411-1AB3-E7B3-9DECF88379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510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0"/>
    </mc:Choice>
    <mc:Fallback xmlns="">
      <p:transition spd="slow" advTm="10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7CFB994-FD08-FB63-A70B-51C095E761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59D52C-F750-A496-13DB-587EDBB8C4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7FBCF0-F665-8E67-CC00-C23C93F570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260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1"/>
    </mc:Choice>
    <mc:Fallback xmlns="">
      <p:transition spd="slow" advTm="10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B95141FE-DED6-A85D-9208-62FB8FD239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F7A3E1-D392-2155-5C4C-071A500217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72BAC1-F455-418A-7CC9-1EFDA3ADE0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805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9"/>
    </mc:Choice>
    <mc:Fallback xmlns="">
      <p:transition spd="slow" advTm="10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5CECF55-575B-7060-2884-BF54C4BD8E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8274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3440C0A-3EFF-52ED-1514-84C86C1760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041DA4-9C82-EC90-72E8-2258E5A8FF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C2460E-2AAA-B9BD-0662-1582862C94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517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0"/>
    </mc:Choice>
    <mc:Fallback xmlns="">
      <p:transition spd="slow" advTm="9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3C563EE7-94E6-6E52-EE41-F0140A743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CF0AA9-2C37-E561-5AA5-E8F001C725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17D6D4-B705-FB21-E554-48198AF930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531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71"/>
    </mc:Choice>
    <mc:Fallback xmlns="">
      <p:transition spd="slow" advTm="16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1A603F8A-836C-2FA3-9AA8-D6B6AB2762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922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7A14BEC2-592A-7681-DE6D-DED8F910FA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537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DFB1486-6DD7-0C35-78DF-315889A7B9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9492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2C6FA40-C916-0368-A902-7B2179396D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005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738768ED-C412-1813-C28F-5863D3229E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49455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C2161BB-9525-95D9-5DE3-2C1B2D3828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692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7BA30800-2A23-45EB-67AE-28256017B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933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6EB01E17-6D94-9287-80A4-1C00AE4D8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23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530631B-D773-FC92-1E24-E9C100A9D9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177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F61E88B-A432-6178-82AB-4CC450EF7E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7347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ABB8677-BC2F-FAE1-6365-96E02DD8AE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61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1EF7988A-CFC1-DDB9-5A1D-0C15029706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3268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8A711CC-8A2E-8EB3-8EDE-F1F5CAB7DE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D49EAD1-BC79-A3D2-7F6D-BD15D8793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5212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6ACD4926-B505-FD82-1346-16B72D3F00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5BE704-BCAD-D87E-9045-9A3830E488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344681-15ED-E60E-3D65-7BA68BDC50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315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7"/>
    </mc:Choice>
    <mc:Fallback xmlns="">
      <p:transition spd="slow" advTm="9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17632B2-6F49-5E69-99F3-B5FC614474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3B4580-A5F4-DBF9-8781-E99C13A593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BB4E7A-B3BF-6E60-D4E7-5C8FE6F2B6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998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4"/>
    </mc:Choice>
    <mc:Fallback xmlns="">
      <p:transition spd="slow" advTm="9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BA203CEF-A2E0-4472-A256-603801CD17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F9BDF1-3CE1-A647-7BC1-807A77C1B8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F8F9F3-865B-D18A-5373-6391F62DD9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8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0"/>
    </mc:Choice>
    <mc:Fallback xmlns="">
      <p:transition spd="slow" advTm="9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65A1AB8E-74B8-E610-0B67-5ED8A6EB5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0CA16A-1A12-0A27-B772-8F6196C87D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3F4B95-62AC-140E-1A7A-914AE6AAEE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534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0"/>
    </mc:Choice>
    <mc:Fallback xmlns="">
      <p:transition spd="slow" advTm="10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E0BA3FD-EC43-97CA-17F9-FD3E19D17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C3E905-F191-4459-2C82-C209CE80A5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D5DBD6-BBDC-E114-6F97-BD9B706FB8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105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6"/>
    </mc:Choice>
    <mc:Fallback xmlns="">
      <p:transition spd="slow" advTm="10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6915AE6-9ECB-2C30-797E-3D1D9F6DFD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6E6B32-5B64-7282-DA4D-F41CC17041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38FC2B-7F04-B460-5A85-180ED2AAC0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240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5"/>
    </mc:Choice>
    <mc:Fallback xmlns="">
      <p:transition spd="slow" advTm="11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6841D14-98BF-7452-2674-5AB415C793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2938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59FB95C-DA00-B9EC-0EE3-A2E09C875A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960DF1-2C91-469C-6672-073E0517BE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FDE919-2E52-20CF-3685-5C7A01C9B3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80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6"/>
    </mc:Choice>
    <mc:Fallback xmlns="">
      <p:transition spd="slow" advTm="9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5BB4C61-6A79-E0DF-3C01-05E89C7C54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DE935D-AE30-4A62-C60B-970D801D41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5AC647C-74AE-9B50-A975-FFDC85208F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52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5"/>
    </mc:Choice>
    <mc:Fallback xmlns="">
      <p:transition spd="slow" advTm="9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742E207-3967-74B8-DB1E-9D458FC51E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0017A6-35E2-7BAE-CBC0-5437145689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2F1812-0B07-969D-DA58-3D0F13300D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716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7"/>
    </mc:Choice>
    <mc:Fallback xmlns="">
      <p:transition spd="slow" advTm="8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A15D0997-2BC7-939C-4F34-0EA13688C4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8098FC-C924-98A7-A2B8-AC1FF86033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BBF0E8-ECA6-706B-03F9-9E3CE45D67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982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6"/>
    </mc:Choice>
    <mc:Fallback xmlns="">
      <p:transition spd="slow" advTm="103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EB327D6-CD09-89B1-BA9F-E5E502E7F4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FAD8F9-D772-5550-B028-0C56A590FB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0EB84C-A733-85E9-A301-D244502672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165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2"/>
    </mc:Choice>
    <mc:Fallback xmlns="">
      <p:transition spd="slow" advTm="9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6FCEB1F-6742-AB67-C286-08B6A3D040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18EA33-496F-F1C7-923F-0023266629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8BA81B-CA79-60A6-7BEB-34C95BEEE2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812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6"/>
    </mc:Choice>
    <mc:Fallback xmlns="">
      <p:transition spd="slow" advTm="9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649E751-214F-8A67-47AD-520A5D280F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30F432-E2C7-0EA2-5003-766A4E2937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3F92BC-64AF-C687-9108-1FE356D24A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665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7"/>
    </mc:Choice>
    <mc:Fallback xmlns="">
      <p:transition spd="slow" advTm="100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FF48852B-CA66-7EA0-D40D-96D7749D5B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2E8549-6518-6301-D647-F2FDBFB63F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1FDA55-F064-5AA8-CD4F-E3A64AB176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6413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8"/>
    </mc:Choice>
    <mc:Fallback xmlns="">
      <p:transition spd="slow" advTm="10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46A2337-F2D7-A339-E681-2A2FA8F205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506D2C-3E7A-7CA4-CC84-24ED0727DD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D05EC9-D6F5-E5A4-0F83-29E84B8BA4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535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6"/>
    </mc:Choice>
    <mc:Fallback xmlns="">
      <p:transition spd="slow" advTm="10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18073873-3B10-64B9-0382-F49207938B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18C071-DB1E-5CCC-9308-4841F7703F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0917E4-679D-FCF9-BD06-5108A4997B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9389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09"/>
    </mc:Choice>
    <mc:Fallback xmlns="">
      <p:transition spd="slow" advTm="17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06F9D50-B716-C61F-8B11-DDADB55E70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3137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7807688-0824-B80C-3556-FB73DFB184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8827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60FCE99-EC1D-0534-B139-8A4E466CC1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55938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3635E4A-AA6E-5AC1-DD32-F78FDB72EA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1513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2D90174D-8756-DAF7-53D8-3BA783199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78E40BC-595D-5A03-66EB-BD98FB7976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5680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3F953F61-7D22-66B3-A66A-FC6D2BB9F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B07CAE-E216-2CB7-33F5-C692DC9C08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C7343B-E1BF-94FF-DB6A-4AB5F3DA57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098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0"/>
    </mc:Choice>
    <mc:Fallback xmlns="">
      <p:transition spd="slow" advTm="99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BE47027B-55AE-6B50-76DB-B076A38B54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F5CFA1-E9B7-BE68-D3C7-EA2DE0EC6C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59CC79-1E13-D07D-AB59-15E73FEBCD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933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9"/>
    </mc:Choice>
    <mc:Fallback xmlns="">
      <p:transition spd="slow" advTm="10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67713EFB-F70A-47AF-2AFE-61679DA620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6CCD4D-C72E-7A23-08C9-A7620046CF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7C84B9-7EC3-CDDB-FC38-F53B5B3C80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027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0"/>
    </mc:Choice>
    <mc:Fallback xmlns="">
      <p:transition spd="slow" advTm="10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77E25D2B-B194-1DA2-39BC-C91898C026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C4C4B3-5609-8E71-8345-7BB4FB791F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ABBD24-3830-5EF8-DC4B-6924C0C2D7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906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9"/>
    </mc:Choice>
    <mc:Fallback xmlns="">
      <p:transition spd="slow" advTm="10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1A490AA8-F8D6-9B07-1BE3-20672A3B60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C1626B-C5CB-7E5A-E42F-FAD6A71BE6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8F40FF-CE57-9196-18F3-17F2FE702D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030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8"/>
    </mc:Choice>
    <mc:Fallback xmlns="">
      <p:transition spd="slow" advTm="10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63D6D34-6C1A-D9A1-49AC-63D40250C2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CCDDF3-B715-59DA-DB98-A9085625C4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A2C243-FD6A-7DBC-67B2-E966D13160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403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3"/>
    </mc:Choice>
    <mc:Fallback xmlns="">
      <p:transition spd="slow" advTm="10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11961975-3F57-E61F-7BCF-64730147A7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2677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4697570-2416-0D85-CD00-3FF91211A4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0C4AED-F981-D9BD-0A1A-16135E1D41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E03A23-D9BE-3F19-442E-27769D3620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486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2"/>
    </mc:Choice>
    <mc:Fallback xmlns="">
      <p:transition spd="slow" advTm="105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A96FA85-CD67-A6B4-5445-4E6C1FA528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80D0CF-9A0C-B43D-C31A-B350D3999B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4760FB-AEBF-CABE-1A3D-CF03769C9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537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8"/>
    </mc:Choice>
    <mc:Fallback xmlns="">
      <p:transition spd="slow" advTm="93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9B0B3765-7B4C-5B3E-69B2-757BB4914B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85A21D-9CBD-3239-304E-D0DB5D05D8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048F20-86B5-8A32-D98D-578D95C348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3679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7"/>
    </mc:Choice>
    <mc:Fallback xmlns="">
      <p:transition spd="slow" advTm="10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4F071DCE-39F5-EDB7-4D23-6CA64D30EB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EB2E77-DFDF-5B3B-6BB6-17329AE20B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8F6968-E5C7-046D-6A4A-41AF9A1E3F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948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4"/>
    </mc:Choice>
    <mc:Fallback xmlns="">
      <p:transition spd="slow" advTm="9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C961709-785C-A0F2-C2F3-CABC55BD0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115694-845D-8BF1-72F0-3ED172BEB1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BACEB1-6BC9-8772-531D-92962F8613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546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8"/>
    </mc:Choice>
    <mc:Fallback xmlns="">
      <p:transition spd="slow" advTm="10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F0D207FD-211A-69FF-F407-BE7A324EC8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4E393A-3755-6A8D-E840-2215B88B08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C81D4D-6B81-9F97-A06E-F04D76B7AD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890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7"/>
    </mc:Choice>
    <mc:Fallback xmlns="">
      <p:transition spd="slow" advTm="10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DEAC0373-E2EF-FCD0-98CF-41B942B37B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27CF70-0242-4178-A6B3-C2F8E1FBEE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2EA024-48D9-3F23-9B24-BE244CD7D1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735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9"/>
    </mc:Choice>
    <mc:Fallback xmlns="">
      <p:transition spd="slow" advTm="9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4B559CB-B957-B309-012D-51169F4783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777158-8014-C224-DE51-2416C5AE5D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D06DFD-2D62-EF96-882C-AF07794F3E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2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1"/>
    </mc:Choice>
    <mc:Fallback xmlns="">
      <p:transition spd="slow" advTm="10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59817843-BCA6-D4E4-6CF7-409E6D3245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C1BF79-FD5F-D7D6-CAF0-5848B0DADF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72AF6D-1013-0EC8-D85C-E4563C1004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393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1"/>
    </mc:Choice>
    <mc:Fallback xmlns="">
      <p:transition spd="slow" advTm="110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C488894E-2695-E0DC-A8F9-8D7DDC5F3F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1C7614-5748-9826-1E0C-EF6ED0AD8E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B809B7-8F9A-3CCC-39BF-5AE2CC76A3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809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12"/>
    </mc:Choice>
    <mc:Fallback xmlns="">
      <p:transition spd="slow" advTm="14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D5A47A-A9E1-4A9F-9097-4E2220A277E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B52D5F-22F8-48D2-A04F-1D9DDF278F6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1870165C-F7A0-49E5-BF90-0302AEB5D9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</TotalTime>
  <Words>28</Words>
  <Application>Microsoft Office PowerPoint</Application>
  <PresentationFormat>Affichage à l'écran (4:3)</PresentationFormat>
  <Paragraphs>5</Paragraphs>
  <Slides>103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103</vt:i4>
      </vt:variant>
    </vt:vector>
  </HeadingPairs>
  <TitlesOfParts>
    <vt:vector size="10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5</cp:revision>
  <dcterms:created xsi:type="dcterms:W3CDTF">2024-01-06T16:06:35Z</dcterms:created>
  <dcterms:modified xsi:type="dcterms:W3CDTF">2024-05-15T09:41:35Z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