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531324-2DC0-41D1-B5CA-4CD8E178E023}" v="1" dt="2024-05-17T07:20:56.9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0D531324-2DC0-41D1-B5CA-4CD8E178E023}"/>
    <pc:docChg chg="modSld">
      <pc:chgData name="BELLEMIN SANDRA" userId="5fe4e071-d3f4-40df-970f-ee8fcf898346" providerId="ADAL" clId="{0D531324-2DC0-41D1-B5CA-4CD8E178E023}" dt="2024-05-17T07:20:56.997" v="0"/>
      <pc:docMkLst>
        <pc:docMk/>
      </pc:docMkLst>
      <pc:sldChg chg="modSp">
        <pc:chgData name="BELLEMIN SANDRA" userId="5fe4e071-d3f4-40df-970f-ee8fcf898346" providerId="ADAL" clId="{0D531324-2DC0-41D1-B5CA-4CD8E178E023}" dt="2024-05-17T07:20:56.997" v="0"/>
        <pc:sldMkLst>
          <pc:docMk/>
          <pc:sldMk cId="3376942925" sldId="262"/>
        </pc:sldMkLst>
        <pc:picChg chg="mod">
          <ac:chgData name="BELLEMIN SANDRA" userId="5fe4e071-d3f4-40df-970f-ee8fcf898346" providerId="ADAL" clId="{0D531324-2DC0-41D1-B5CA-4CD8E178E023}" dt="2024-05-17T07:20:56.997" v="0"/>
          <ac:picMkLst>
            <pc:docMk/>
            <pc:sldMk cId="3376942925" sldId="262"/>
            <ac:picMk id="4" creationId="{60847D61-A16E-2837-9535-7D14EC60D85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955D5-09A1-4D52-9C7B-537A4637131D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C088C-CDE5-4A70-9428-C04628470E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316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955D5-09A1-4D52-9C7B-537A4637131D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C088C-CDE5-4A70-9428-C04628470E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5863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955D5-09A1-4D52-9C7B-537A4637131D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C088C-CDE5-4A70-9428-C04628470E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177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955D5-09A1-4D52-9C7B-537A4637131D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C088C-CDE5-4A70-9428-C04628470E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921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955D5-09A1-4D52-9C7B-537A4637131D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C088C-CDE5-4A70-9428-C04628470E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733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955D5-09A1-4D52-9C7B-537A4637131D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C088C-CDE5-4A70-9428-C04628470E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4808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955D5-09A1-4D52-9C7B-537A4637131D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C088C-CDE5-4A70-9428-C04628470E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1573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955D5-09A1-4D52-9C7B-537A4637131D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C088C-CDE5-4A70-9428-C04628470E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6388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955D5-09A1-4D52-9C7B-537A4637131D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C088C-CDE5-4A70-9428-C04628470E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9766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955D5-09A1-4D52-9C7B-537A4637131D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C088C-CDE5-4A70-9428-C04628470E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954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955D5-09A1-4D52-9C7B-537A4637131D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C088C-CDE5-4A70-9428-C04628470E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1108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C8955D5-09A1-4D52-9C7B-537A4637131D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CC088C-CDE5-4A70-9428-C04628470E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9178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0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0.pn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0.pn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0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0.pn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0.pn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0.pn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10.png"/><Relationship Id="rId4" Type="http://schemas.openxmlformats.org/officeDocument/2006/relationships/image" Target="../media/image20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0.png"/><Relationship Id="rId4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0.png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10.png"/><Relationship Id="rId4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0.png"/><Relationship Id="rId4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0.png"/><Relationship Id="rId4" Type="http://schemas.openxmlformats.org/officeDocument/2006/relationships/image" Target="../media/image26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0.png"/><Relationship Id="rId4" Type="http://schemas.openxmlformats.org/officeDocument/2006/relationships/image" Target="../media/image2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0.png"/><Relationship Id="rId4" Type="http://schemas.openxmlformats.org/officeDocument/2006/relationships/image" Target="../media/image2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0.png"/><Relationship Id="rId4" Type="http://schemas.openxmlformats.org/officeDocument/2006/relationships/image" Target="../media/image3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10.png"/><Relationship Id="rId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10.png"/><Relationship Id="rId4" Type="http://schemas.openxmlformats.org/officeDocument/2006/relationships/image" Target="../media/image32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Video_eval1.mp4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0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3D2E960C-D344-363D-FAEF-C1400D87AF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960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6E9336C0-C0F4-E9BA-EBE5-C15A84CF08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0DE989D-212A-01B9-A62E-6D9D6A75318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504664A-01FC-DF14-0534-8590D25391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1539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14"/>
    </mc:Choice>
    <mc:Fallback xmlns="">
      <p:transition spd="slow" advTm="87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5C7CF7EE-DAEB-910E-2532-49E04FC6D6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4EFAEC9-AC9F-79D3-C691-3291B72B125A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67B5FFD-E2F5-F6BD-72B9-A4BDB7B536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8197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51"/>
    </mc:Choice>
    <mc:Fallback xmlns="">
      <p:transition spd="slow" advTm="102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44067D0A-EC8A-068A-97A6-0A8B3BB254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E84F54-56EE-5C01-E23F-50B272CF88BC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0583A4E-DCC3-2B26-3D03-E72C806B08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1292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40"/>
    </mc:Choice>
    <mc:Fallback xmlns="">
      <p:transition spd="slow" advTm="82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EDDBE7B1-E77E-A1DC-FF8C-09DD8C59F1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50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00D2816F-455D-B796-92E0-4FCD72A449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0A45ABE-16A6-9463-591F-297D50C96AA9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95EB03A-4A84-ABDA-89CE-57DCE59A7F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9946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12"/>
    </mc:Choice>
    <mc:Fallback xmlns="">
      <p:transition spd="slow" advTm="93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08A039E4-E38E-A1D4-C26E-C7F41E25ED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EB80D86-09D2-0C8F-5113-1AF0CC9D9C29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3440EE0-2DA6-FE06-A5F6-A4257B4246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9905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76"/>
    </mc:Choice>
    <mc:Fallback xmlns="">
      <p:transition spd="slow" advTm="106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F3186AF9-799A-0D29-081C-338EC90CD6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303EA7-90B6-06D5-2C76-9714845E77C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7514B2B-18FC-26AB-2121-2407F86708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9747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19"/>
    </mc:Choice>
    <mc:Fallback xmlns="">
      <p:transition spd="slow" advTm="98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88D0BCB9-9256-E38D-F487-FB3A4874CF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299AC23-EF20-D36B-B60E-ACF3800DDCC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DDCC836-5AB7-C187-8D70-11C3111145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2385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51"/>
    </mc:Choice>
    <mc:Fallback xmlns="">
      <p:transition spd="slow" advTm="109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BEF049B1-845F-0FEE-C498-61AE97DDB2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25B68F2-58F3-2A6E-11A1-0F55C05CC7A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D188C9B-4341-B4F0-15D6-E5EFF85718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7418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07"/>
    </mc:Choice>
    <mc:Fallback xmlns="">
      <p:transition spd="slow" advTm="113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7DA2092A-AACE-346B-ABF9-4609F9B748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97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74CE134A-E9A8-AA65-F721-159064EC51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9381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E37414D2-CF48-3FC0-048D-9FDC1E36C9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FE91EF-E327-6BDF-CC46-B288BE34A5F6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2A10255-29DF-2818-08C7-A5A329D970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89064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81"/>
    </mc:Choice>
    <mc:Fallback xmlns="">
      <p:transition spd="slow" advTm="97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5E709858-1619-62B6-2498-5053F37234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2EA2CE1-1C2A-E830-CBA8-817945F0A517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F56B642-E80E-4B86-FC73-0A8C093780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1901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59"/>
    </mc:Choice>
    <mc:Fallback xmlns="">
      <p:transition spd="slow" advTm="97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AC0F1763-BA10-C492-7EB9-DEB3FDCC97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8B6AA71-6524-19E7-6C9B-2AC0BB7F44D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79D7ADE-AD4D-4DB9-A596-4874C87708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5450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18"/>
    </mc:Choice>
    <mc:Fallback xmlns="">
      <p:transition spd="slow" advTm="98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F2D3B50A-D359-9E08-E530-37E994D0CE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B3142B8-4245-B889-C75B-F5EDA734E13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0A7C927-A2E6-B9DA-2051-7C76B37C48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7271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20"/>
    </mc:Choice>
    <mc:Fallback xmlns="">
      <p:transition spd="slow" advTm="100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863B8E59-C190-2C00-6319-37145D4C8B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5A56C92-4B65-1246-341E-92375D9417B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D877B9B-5AED-723C-4755-B1CBF3FD7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1878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63"/>
    </mc:Choice>
    <mc:Fallback xmlns="">
      <p:transition spd="slow" advTm="108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EE4E1FFB-C6B5-99A9-018B-E5450820B2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88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76E0192D-E0E3-5EF5-5542-E96746CC35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82B173-DA0B-5070-F6E4-2948DE2E297A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3A99917-D8B6-16AE-23D6-789BE2EEF9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5420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71"/>
    </mc:Choice>
    <mc:Fallback xmlns="">
      <p:transition spd="slow" advTm="78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1284D39C-95A0-0C65-FD3F-C8A8A658F9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0F0B52A-57D0-327A-6A43-05617508EAD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5A286C6-B8B8-57ED-B483-CE4A4EA77C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2545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98"/>
    </mc:Choice>
    <mc:Fallback xmlns="">
      <p:transition spd="slow" advTm="85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22C3C622-C6B9-C4A6-B2F7-DC23306A15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48ECF0C-F3AA-DB2C-D8B5-217774E5E8E3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252D36D-6E10-4BA7-B4E1-A1E4F76041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00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69"/>
    </mc:Choice>
    <mc:Fallback xmlns="">
      <p:transition spd="slow" advTm="94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230B810A-2EC1-9C1E-361B-6E81EA7985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CAD84DA-384D-BD5A-36C7-25A0BE89A53A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31B79D0-C1CB-8B5B-80B4-8E126C540F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9571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32"/>
    </mc:Choice>
    <mc:Fallback xmlns="">
      <p:transition spd="slow" advTm="93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2F402A4D-6ED3-259A-92DE-13567EB044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6048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9F448FB6-2F56-7126-4A9A-EFB2325235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0465FC4-B98F-FC80-B91D-5FFABE6C8CB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746E4FE-0A52-0B97-E123-CBCB0DF148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7839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50"/>
    </mc:Choice>
    <mc:Fallback xmlns="">
      <p:transition spd="slow" advTm="8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0F87B92C-D223-111C-67AB-077CCFDB78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989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1DD1B25D-A4D3-A71E-F51F-B06CA79911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363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2ACFE539-BAA9-7C29-9445-5497B518B9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26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A7AECC3F-B373-6C0B-2CB2-78EB7BC644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>
            <a:hlinkClick r:id="rId3"/>
            <a:extLst>
              <a:ext uri="{FF2B5EF4-FFF2-40B4-BE49-F238E27FC236}">
                <a16:creationId xmlns:a16="http://schemas.microsoft.com/office/drawing/2014/main" id="{60847D61-A16E-2837-9535-7D14EC60D8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942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4C010527-9149-A3C3-8DCD-C021D151AA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97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60BA0641-78E3-550D-ED61-4F18C989AA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4933545-253E-6D16-1144-E079EB0299DE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91A31CD-44A9-E4E1-191A-FD267EF82F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5067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62"/>
    </mc:Choice>
    <mc:Fallback xmlns="">
      <p:transition spd="slow" advTm="79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E1CA6D4D-54AD-9A02-059E-00F4B3B525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29149DF-8687-8C8E-FB78-90EEF5BF90C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405E9A5-7129-E852-D953-58DC21B5C6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6534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64"/>
    </mc:Choice>
    <mc:Fallback xmlns="">
      <p:transition spd="slow" advTm="79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0026BB79-CB0F-44E3-937E-6169757E5EA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F017CDB-AA08-4836-B4C1-3BB9CA0841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3BB3951-6B5B-48B1-AF85-38AE37359E4D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0</Words>
  <Application>Microsoft Office PowerPoint</Application>
  <PresentationFormat>Affichage à l'écran (4:3)</PresentationFormat>
  <Paragraphs>0</Paragraphs>
  <Slides>31</Slides>
  <Notes>0</Notes>
  <HiddenSlides>0</HiddenSlides>
  <MMClips>20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5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3</cp:revision>
  <dcterms:created xsi:type="dcterms:W3CDTF">2024-02-25T14:41:38Z</dcterms:created>
  <dcterms:modified xsi:type="dcterms:W3CDTF">2024-05-17T07:20:58Z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