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4873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1346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406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824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294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1309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85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9161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0930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7937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71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F4A8D7-3912-4FD8-AC20-391F54088BA2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0DB162-914F-43AA-9586-E96AB98168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71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2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6581833-6BB1-E05A-E494-99591DF6DF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04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A49B24B-7BEA-5DBD-A685-3681998F8B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CB0DE4-F72B-9E0B-C22B-A1B38D8143F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AE6E31-2D10-AF0E-C0CC-DD4D8C80E2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21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86"/>
    </mc:Choice>
    <mc:Fallback xmlns="">
      <p:transition spd="slow" advTm="7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FD31594-7468-0774-9B05-56C18DF26B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A708CA-A7B6-D746-8FB1-E76FEC6A629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B992641-DD7A-3A9F-125D-8D5AAAB4D2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703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5"/>
    </mc:Choice>
    <mc:Fallback xmlns="">
      <p:transition spd="slow" advTm="9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BCCB185-1B5A-43E3-E807-E2D836BF1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E0D653-23AE-EF56-95C4-D55D947529E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9E71CC-8587-8083-C310-FD80B84A1B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4197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8"/>
    </mc:Choice>
    <mc:Fallback xmlns="">
      <p:transition spd="slow" advTm="90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5ACEC40-884C-A4D9-E5D4-166E480285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2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C6E7926-8BAB-F116-1242-06172BEA95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34A300-505B-DEC2-43BA-6BD49A95B46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03EEFE-7BA3-AEB1-45FC-57C5B41312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194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4"/>
    </mc:Choice>
    <mc:Fallback xmlns="">
      <p:transition spd="slow" advTm="9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7463193-118E-7272-DCD6-018BA4BE6A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68B6BC-560B-99B4-2E1F-3296731E8A0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6258811-ADB7-9C6B-8D52-E06692EE4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59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4"/>
    </mc:Choice>
    <mc:Fallback xmlns="">
      <p:transition spd="slow" advTm="9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7F9B210-07A2-EBF1-131D-1AE5BECA77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1113E7-0B6D-70D7-B9E6-EA2A7A50001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D83DFA-3358-7585-439D-E7151CD15E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45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9"/>
    </mc:Choice>
    <mc:Fallback xmlns="">
      <p:transition spd="slow" advTm="9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54C167B-4C6F-459F-DD13-3402D71455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14974F-E3B8-9C5D-0189-387BD370AB8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06EBEC-0A6A-0D36-EA89-B50C10C3B6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330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4"/>
    </mc:Choice>
    <mc:Fallback xmlns="">
      <p:transition spd="slow" advTm="96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3C6CCD8D-FF7B-F56B-479E-2ED9BE8BA4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A1AB2B-FF2D-2AC3-8FDC-B471E681F13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41B594-6F24-7025-7E0E-F235DE153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573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3"/>
    </mc:Choice>
    <mc:Fallback xmlns="">
      <p:transition spd="slow" advTm="8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84E011FD-6D09-537E-83E3-9A34493A19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1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B24A55C-547B-FAFD-5552-F66304F72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2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6C942FA-5555-6AC8-869C-3751DAC5DC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22B045-7486-E3D0-B465-E12D360512F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A0C3FC-049D-4493-1B46-997430D6FA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436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5"/>
    </mc:Choice>
    <mc:Fallback xmlns="">
      <p:transition spd="slow" advTm="100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4D437A35-6C41-9267-B2D0-64B0C0B227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6EDF9F-6962-8B93-15FC-829030FDFB7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C89B25-6CF8-D551-CCF8-39F8A2AEA6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953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15"/>
    </mc:Choice>
    <mc:Fallback xmlns="">
      <p:transition spd="slow" advTm="8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F2D018E-D77E-F0AC-5E0D-159D4E67AE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87463B-2F07-9105-4EAC-B8D8F5B6E9B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E2F716-CC92-BCCF-A67B-0E722918C9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460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9"/>
    </mc:Choice>
    <mc:Fallback xmlns="">
      <p:transition spd="slow" advTm="9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5A75CE5-C40F-E836-54AA-7B9DBE215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BBE324-5D23-0125-4F2E-541C32D7EE1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C71487-5906-C384-BE23-A1513C2AF5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2019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8"/>
    </mc:Choice>
    <mc:Fallback xmlns="">
      <p:transition spd="slow" advTm="9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C3AB7DC-95F3-0714-B34F-F507991158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067852-0423-A82D-9F9F-763EE1F8506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987B4BE-EEEA-DF45-D051-9CFB002939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702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6"/>
    </mc:Choice>
    <mc:Fallback xmlns="">
      <p:transition spd="slow" advTm="10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72727F9-5761-EAD7-FBCA-7EE8D114C6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3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646542C5-81A4-7CE5-2528-0C5EC88218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39693E-EE73-8CB2-7ACF-CCD3CACF742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1F247B-8B48-9808-9E05-50CEC2A931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491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9"/>
    </mc:Choice>
    <mc:Fallback xmlns="">
      <p:transition spd="slow" advTm="9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3E3CF2B-518F-8EA0-969C-4A68AAA5FF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FCB681-5DCA-57B2-2BAD-90657F5920D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70E51D-F518-0698-D7A0-F81A73514C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648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5"/>
    </mc:Choice>
    <mc:Fallback xmlns="">
      <p:transition spd="slow" advTm="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4794C17B-AC61-244B-A2C4-890913F533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D004F1-4C19-07B4-DD79-7377478AD9E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50ECB8F-31D8-5B9F-DDEB-116F8CD1E1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543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2"/>
    </mc:Choice>
    <mc:Fallback xmlns="">
      <p:transition spd="slow" advTm="10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D243BE2-328F-F65D-BA05-B4CD79BD74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74F9CE-E0F4-59C4-970C-B10C717518E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06493D-E79E-2257-FEDA-7623277C61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3651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6"/>
    </mc:Choice>
    <mc:Fallback xmlns="">
      <p:transition spd="slow" advTm="9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816F082-C349-0351-39A5-71E25FE180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876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0EF1FC0-F7B8-4225-A6E1-BCBAE5E215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C15927-6C7E-6BA0-C1FB-064C861634D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689B5E-09CD-444E-B07C-B0660F7D36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088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9"/>
    </mc:Choice>
    <mc:Fallback xmlns="">
      <p:transition spd="slow" advTm="107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20EC75DC-750E-28A6-DA89-D1C29652AA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18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668AA392-0BE8-4A5D-0B39-904F84C8A5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84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6F1FFD3-560B-E71F-E146-3F6CEDA583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32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190CB4A-EF07-B648-9286-E0649674A7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8CD3A8DD-C4E8-EC69-ED35-BFF70D5CCC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82437431-4955-F51A-45FF-CF21ADBF2F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78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90FBD84-2463-D6FD-C232-410C313D1D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83602F-6831-A258-3AA0-72F7417F8D2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93E510-64AD-0C1F-26AD-B428FCBF2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080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36"/>
    </mc:Choice>
    <mc:Fallback xmlns="">
      <p:transition spd="slow" advTm="7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F8CABD0-EBBD-70DF-E520-1594D46DBD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F2A754-5555-9A9D-3BBD-EE37A9D33D1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4A3235E-9373-B30D-9C17-E9FC53C551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205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4"/>
    </mc:Choice>
    <mc:Fallback xmlns="">
      <p:transition spd="slow" advTm="9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4C431841-8E10-4131-9BF8-476F02DB52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97112E-9BD6-4F9F-B48E-B4622665B0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AA48E08-A920-454C-9987-6F524299BD7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0</Words>
  <Application>Microsoft Office PowerPoint</Application>
  <PresentationFormat>Affichage à l'écran (4:3)</PresentationFormat>
  <Paragraphs>0</Paragraphs>
  <Slides>31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2024-02-25T14:44:33Z</dcterms:created>
  <dcterms:modified xsi:type="dcterms:W3CDTF">2024-05-16T17:00:12Z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