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6806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8314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227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46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7742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8311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4452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44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936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9822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5528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E5A61E-135D-4311-8BCC-228C6AA7656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F563C4-D06A-44D2-9F35-1FF2135EBF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523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0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0.pn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0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0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0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0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0.pn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0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0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0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Video_eval3.mp4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0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A769941C-5F91-6565-9F27-5AB488A200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33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D0C10E6E-610E-CBBD-C9E7-33C16DBB9F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A105AC-C0C8-304F-CDF7-D5C18F921F6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923ECC-E794-9A45-3FA8-50F628E0D2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228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35"/>
    </mc:Choice>
    <mc:Fallback xmlns="">
      <p:transition spd="slow" advTm="13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3D41645-0232-EF53-FADB-983F13BC21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23CF36-AF4D-1F5C-12E3-2CE19282D32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B20302-DD0E-7094-6245-63D973B381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385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54"/>
    </mc:Choice>
    <mc:Fallback xmlns="">
      <p:transition spd="slow" advTm="13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7EE2180-8B26-88B4-411F-B1F56B8B42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7870A5-9D79-3731-AC1B-7F6F6D2AE93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E2EF88-02C7-9D96-FB16-BBA11AD317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805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56"/>
    </mc:Choice>
    <mc:Fallback xmlns="">
      <p:transition spd="slow" advTm="13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4AF1F17-A54C-1B5D-D42C-FC665A7FCA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9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4F18D1F6-4833-7FF1-9DD3-ECCC3F9FF4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9DD040-46A8-CD76-24BD-D74E2274FF3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3E96DB-E475-68AF-824B-F77EA34BE3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7059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8"/>
    </mc:Choice>
    <mc:Fallback xmlns="">
      <p:transition spd="slow" advTm="99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4FB1B9C-6E88-8B76-52DC-139678ADE9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2A72D4-211E-0624-D288-B33D71CCF28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01BB48-E900-6453-BF72-FE57F1B54E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646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0"/>
    </mc:Choice>
    <mc:Fallback xmlns="">
      <p:transition spd="slow" advTm="9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EE1A26E-1CE5-1735-C03E-12178451DB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DC699C-26AE-4FDF-7A35-F3B29167ED8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D15991-EFFB-98F7-F1AE-8B0AED7900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6312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1"/>
    </mc:Choice>
    <mc:Fallback xmlns="">
      <p:transition spd="slow" advTm="93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28B220AC-A659-B2F8-BD10-282D2FD54D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2BDBDF-44C3-9890-C6BE-345CFA9DB8D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F84153-D943-1A48-E45D-A5A573D44C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7888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5"/>
    </mc:Choice>
    <mc:Fallback xmlns="">
      <p:transition spd="slow" advTm="97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52DFA487-3A89-4299-1C9A-A13DE53CEC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AB295B-888D-069D-D1D4-67B9F2B7140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A5659A-50C5-02C6-1CBE-7BA558499B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9827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2"/>
    </mc:Choice>
    <mc:Fallback xmlns="">
      <p:transition spd="slow" advTm="10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0E0CA4BF-8972-C9EB-EB67-C17B91303E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6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B17DEC08-3415-EEA7-8686-E4445FA9DA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0534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3F36A8B5-E775-6223-B26C-989A789E5D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46BFAA-7F7C-0DBA-5AD9-1E69A2573F2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064079A-2E8B-0A23-3D64-F80F7FDD3B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8241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53"/>
    </mc:Choice>
    <mc:Fallback xmlns="">
      <p:transition spd="slow" advTm="85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2D1087D5-9782-90AD-775A-2EB67B27B5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174F88-0556-5ECA-6F56-03A6F91FEBD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F766AF-3E65-F097-8136-B101489F74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19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7"/>
    </mc:Choice>
    <mc:Fallback xmlns="">
      <p:transition spd="slow" advTm="8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ABD14AD-60E3-7A4D-B2C4-4223442A1E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8ED109-A6A2-E91C-49A4-925B501F160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4B6B5C-1DC6-1BAF-1B1B-7E2B236F78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4382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63"/>
    </mc:Choice>
    <mc:Fallback xmlns="">
      <p:transition spd="slow" advTm="84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9319C4AF-7936-36BD-B2A3-350CD7279E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53DE6E-E801-046C-1660-4C1C7B1DCAB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6F587B-B190-C93D-B028-EBFFDDB9C0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1394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62"/>
    </mc:Choice>
    <mc:Fallback xmlns="">
      <p:transition spd="slow" advTm="84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1F0832C-9C80-4AD3-BF7D-004EB33751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962009-04E8-3C29-609C-7217463026B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A801D8-E688-2974-8690-23C45C0892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3007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4"/>
    </mc:Choice>
    <mc:Fallback xmlns="">
      <p:transition spd="slow" advTm="8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26B947FA-2044-2A22-E639-E9217E96D7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71F5668F-142D-634E-F50A-B6E49FB8F2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3E3152-F535-AD88-2D46-5DCADE353F0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1D8202-E844-0A06-1F8B-0B8119FE21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683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07"/>
    </mc:Choice>
    <mc:Fallback xmlns="">
      <p:transition spd="slow" advTm="6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805196D4-9DDA-200C-017A-0892516D6F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FFEC5A-C5F7-FA5D-DDB3-592CF240B20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A29304-9A68-8EF2-8FBA-25404091B6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767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38"/>
    </mc:Choice>
    <mc:Fallback xmlns="">
      <p:transition spd="slow" advTm="7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1CE89474-17BB-8AC8-3C7B-EFD54A5819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7024F6-9714-9852-749C-58E562A5C4E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653496-0028-D4A4-8E06-5E80B8CFA7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291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27"/>
    </mc:Choice>
    <mc:Fallback xmlns="">
      <p:transition spd="slow" advTm="73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81F32FF0-2106-D2AC-B610-416D16FF61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7DC3F5-EACE-A24D-CDF6-441131ED23A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FAF42BA-3454-587B-3423-EF85D1A7C7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728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77"/>
    </mc:Choice>
    <mc:Fallback xmlns="">
      <p:transition spd="slow" advTm="6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8E5FF99-F859-50EF-5A83-32CBCC16DF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891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049223F6-5554-C5B5-4D14-859614F69C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2A6390-9F2B-9D0A-D139-5510494A83C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5B9831-46BC-E989-A0EF-4EBF5FBB62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824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93"/>
    </mc:Choice>
    <mc:Fallback xmlns="">
      <p:transition spd="slow" advTm="75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D2C3727F-4D05-4847-8452-FC3668F2C3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16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DBE8D899-402F-9F64-54FC-010539A8C4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98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39EABF11-0852-BC51-9FBB-5BCF406376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663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8977F9A1-B851-8BCF-76B3-D49962CCD5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 action="ppaction://hlinkfile"/>
            <a:extLst>
              <a:ext uri="{FF2B5EF4-FFF2-40B4-BE49-F238E27FC236}">
                <a16:creationId xmlns:a16="http://schemas.microsoft.com/office/drawing/2014/main" id="{B8F1E44F-597B-8D09-9569-DEB5C6377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88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2E110393-5C14-7139-51DF-57426AAFC5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76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19836EB-E2D4-0F23-99C9-662C9F9565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52BD01-3358-F7E2-FCCC-B01858D65B0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0A1C39-C827-4CF8-9727-CC70503D31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434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39"/>
    </mc:Choice>
    <mc:Fallback xmlns="">
      <p:transition spd="slow" advTm="138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BFD2ECF4-017C-2EDE-AB70-975CDD1375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541601-4467-A3F6-BE9A-78C88283C06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7A47D6-ADEB-90F8-CB21-9EB5F732D1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5772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3"/>
    </mc:Choice>
    <mc:Fallback xmlns="">
      <p:transition spd="slow" advTm="12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6D9A411A-0F42-4EA3-9CBC-A57DE8998F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87DDBC-2CFA-4618-9941-452F7924B3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FC5F2A-1DC3-477F-98E8-EF0A144B1C19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Affichage à l'écran (4:3)</PresentationFormat>
  <Paragraphs>0</Paragraphs>
  <Slides>31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2024-02-26T06:23:54Z</dcterms:created>
  <dcterms:modified xsi:type="dcterms:W3CDTF">2024-05-16T17:00:52Z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