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C71BC3-FA58-4D3D-974A-603DC762FB42}" v="1" dt="2024-05-17T07:25:54.5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3C71BC3-FA58-4D3D-974A-603DC762FB42}"/>
    <pc:docChg chg="modSld">
      <pc:chgData name="BELLEMIN SANDRA" userId="5fe4e071-d3f4-40df-970f-ee8fcf898346" providerId="ADAL" clId="{E3C71BC3-FA58-4D3D-974A-603DC762FB42}" dt="2024-05-17T07:25:54.590" v="0"/>
      <pc:docMkLst>
        <pc:docMk/>
      </pc:docMkLst>
      <pc:sldChg chg="modSp">
        <pc:chgData name="BELLEMIN SANDRA" userId="5fe4e071-d3f4-40df-970f-ee8fcf898346" providerId="ADAL" clId="{E3C71BC3-FA58-4D3D-974A-603DC762FB42}" dt="2024-05-17T07:25:54.590" v="0"/>
        <pc:sldMkLst>
          <pc:docMk/>
          <pc:sldMk cId="351277394" sldId="262"/>
        </pc:sldMkLst>
        <pc:picChg chg="mod">
          <ac:chgData name="BELLEMIN SANDRA" userId="5fe4e071-d3f4-40df-970f-ee8fcf898346" providerId="ADAL" clId="{E3C71BC3-FA58-4D3D-974A-603DC762FB42}" dt="2024-05-17T07:25:54.590" v="0"/>
          <ac:picMkLst>
            <pc:docMk/>
            <pc:sldMk cId="351277394" sldId="262"/>
            <ac:picMk id="4" creationId="{37E8E583-9343-2375-4BF2-1E2B2455BCF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3820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6080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683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442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10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2550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1689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416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548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779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546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EDDC97-50B5-4431-B64D-01B4E8DF07F0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E17D8B-89E3-4D65-808B-6C8E0768AF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167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0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0.pn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0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0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0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0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0.pn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0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0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0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Video_eval4.mp4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0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58873433-8CAF-7C09-1F4F-88920CFC2C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110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CBC91EE-EA57-09D5-63FF-A42B55C9A3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3B220D-FAF5-79CC-C49D-01904D681B2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888D856-5C46-EB2B-8311-CB9A0A2D6E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57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15"/>
    </mc:Choice>
    <mc:Fallback xmlns="">
      <p:transition spd="slow" advTm="95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35E673D-16E1-1962-11BE-06AADE3309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69778E-60A8-F70A-E225-112354F9F05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88BBFE-70C6-A612-2D3E-834CD54121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735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3"/>
    </mc:Choice>
    <mc:Fallback xmlns="">
      <p:transition spd="slow" advTm="10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6970E8D-9798-6788-3812-D7EFB66769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E18649-7333-4E9D-3CD9-A5D31D95435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5C1C9E-BEE8-B208-5EBE-E22E112757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938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0"/>
    </mc:Choice>
    <mc:Fallback xmlns="">
      <p:transition spd="slow" advTm="9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6666DCCD-4B9F-E225-EB02-7AFBB4AC66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1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020B8F57-87F0-1FD5-B9A2-F52CFF043C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BCFFB7-D908-0F8B-08C9-B61C0872491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F3CF7E-A557-CB3A-7F7E-8DC6B13F15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1484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2"/>
    </mc:Choice>
    <mc:Fallback xmlns="">
      <p:transition spd="slow" advTm="92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D39C5B27-93AF-9FFD-9765-6B77A91AE0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29F6E3-33B6-3651-B491-494CF4E5114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2B3FBC-1593-8BCA-62F4-3AC6D05A26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3572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7"/>
    </mc:Choice>
    <mc:Fallback xmlns="">
      <p:transition spd="slow" advTm="10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84411AFC-F283-18E6-E6E2-D128DDB2DC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E9BF05-1A6C-115B-8A9F-AEF5E061EC0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2447FC-26DD-377E-4832-4436012DDB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6350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4"/>
    </mc:Choice>
    <mc:Fallback xmlns="">
      <p:transition spd="slow" advTm="9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14A4ABEB-F0B9-C57D-451E-E934E8D16F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BD622C-51A0-5C55-FF8E-A18C5F25105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9716DC-B69F-9D15-AC5F-42EB025E79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7779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5"/>
    </mc:Choice>
    <mc:Fallback xmlns="">
      <p:transition spd="slow" advTm="102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E6F55AF7-5F1C-BA24-AB90-3E71C1108E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8CF184-2D49-0DE7-83A0-FDAE2C08BBB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7E8894E-CCD5-34F0-C757-CC629C1E84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0640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3"/>
    </mc:Choice>
    <mc:Fallback xmlns="">
      <p:transition spd="slow" advTm="100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61091F27-524C-48D9-6FA8-43F6685D3F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90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A124CE0D-D771-67C6-62F3-D87611157A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72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661EF10A-BCA3-671A-C8C7-818254E850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5F94ABE-C325-E7A3-700D-405EBF5C16A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2FF7FE5-2C00-6402-6651-03CD368D8A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3920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9"/>
    </mc:Choice>
    <mc:Fallback xmlns="">
      <p:transition spd="slow" advTm="9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AE495BE6-7C5A-20C3-8591-DCD5614DFC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EA2C0FC-1B66-FF16-79FA-51D00C1E420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B61B1F-06F9-5175-5620-9B96B370B4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974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5"/>
    </mc:Choice>
    <mc:Fallback xmlns="">
      <p:transition spd="slow" advTm="9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6A3BAF3F-887E-3F0D-ECC4-F42A993B88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08E0D28-2B4D-60A2-BF64-9EA2B3EF588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1C347C5-4F01-F45B-B5FF-20DC6AEF88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2778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6"/>
    </mc:Choice>
    <mc:Fallback xmlns="">
      <p:transition spd="slow" advTm="9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9DD9FBA2-D3DA-7528-FCE4-AF53B5EE53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EF40DB-7F07-1F09-27FB-3FBBC25DE0F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FDAD96A-ECE5-D027-A44D-FACEED0D13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993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8"/>
    </mc:Choice>
    <mc:Fallback xmlns="">
      <p:transition spd="slow" advTm="9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5028FA59-F1EE-9A1A-BE91-A13E4C9743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B77910C-0A7B-D608-7DCB-743D5E6D971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9EC91FE-72F5-7AD9-1388-8FA24A7411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634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3"/>
    </mc:Choice>
    <mc:Fallback xmlns="">
      <p:transition spd="slow" advTm="8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2A956550-363D-0D19-D462-324FBE746E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6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7D6E3E68-7D8C-4ADD-F669-8D86BF74DC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49D6B7-6667-A691-A766-E1B9D8E5930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D92E37-06BC-3197-EF10-D915118E0C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085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86"/>
    </mc:Choice>
    <mc:Fallback xmlns="">
      <p:transition spd="slow" advTm="83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9B151140-1110-0B90-F369-622687A021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D67214-9FBC-317E-4FB1-654D163E77D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C3CEE3-2DD0-07BF-F1D9-932157042A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677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99"/>
    </mc:Choice>
    <mc:Fallback xmlns="">
      <p:transition spd="slow" advTm="8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078EF60E-5F5E-CEBC-600B-79A29F93F9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C7FFFB-A7E5-A3C3-02A1-A12E0D240DF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2BF22B-2416-BD66-3979-DB6BECC0C6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5626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56"/>
    </mc:Choice>
    <mc:Fallback xmlns="">
      <p:transition spd="slow" advTm="83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E7ACA81-04CD-C68D-3722-2A23EC28D0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CE75F8-8FB4-86E1-5E19-9D8A61DA257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F33E22-7E0E-FAC4-B466-0933D517D0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753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83"/>
    </mc:Choice>
    <mc:Fallback xmlns="">
      <p:transition spd="slow" advTm="83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E337D4F1-E223-3E38-7216-D646661A3F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374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4A364750-3E8E-A790-2E81-93B93B299A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A80012-D671-1D55-A9D2-0A13AC1D40A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1ADCD3-C4C3-825A-3BA6-BC54289314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4112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75"/>
    </mc:Choice>
    <mc:Fallback xmlns="">
      <p:transition spd="slow" advTm="85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91EDC3EB-154D-E36E-4182-6749DDCF50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73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E1F25050-0011-FDA7-4E9B-2AEBB11A61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256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C4C35393-9603-A266-AE00-06432A2BF5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144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7684E722-2A89-5C9E-F80E-96701A6B2C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37E8E583-9343-2375-4BF2-1E2B2455BC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7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C636873-0690-8DDC-6C63-5F0BC3E4DF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FC3FEC8F-F3D3-7962-35DC-E5F7A0A95E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454AD4-4717-581D-F7EF-EA7403FA4E6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E4DB3F-3339-FF6D-D964-A3288426D2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172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35"/>
    </mc:Choice>
    <mc:Fallback xmlns="">
      <p:transition spd="slow" advTm="8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C1D25B0E-9A04-322E-F0F2-568CCE67DF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C9DFBA-B335-0279-DF85-BCF28283F86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276858-E688-60B8-D133-E8CE30BB66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1255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8"/>
    </mc:Choice>
    <mc:Fallback xmlns="">
      <p:transition spd="slow" advTm="9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44BBB9F0-600D-4D6F-8AD6-15E84CBD9C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C18D84-93B9-415D-AD6B-3C55C8B329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9B766D6-2D42-47AB-968A-079C435149E1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0</Words>
  <Application>Microsoft Office PowerPoint</Application>
  <PresentationFormat>Affichage à l'écran (4:3)</PresentationFormat>
  <Paragraphs>0</Paragraphs>
  <Slides>31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3</cp:revision>
  <dcterms:created xsi:type="dcterms:W3CDTF">2024-02-26T06:31:36Z</dcterms:created>
  <dcterms:modified xsi:type="dcterms:W3CDTF">2024-05-17T07:25:56Z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