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8C2A8A-EC51-4A45-91C2-F83DD083BF64}" v="1" dt="2024-05-17T07:28:21.2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58C2A8A-EC51-4A45-91C2-F83DD083BF64}"/>
    <pc:docChg chg="modSld">
      <pc:chgData name="BELLEMIN SANDRA" userId="5fe4e071-d3f4-40df-970f-ee8fcf898346" providerId="ADAL" clId="{D58C2A8A-EC51-4A45-91C2-F83DD083BF64}" dt="2024-05-17T07:28:21.231" v="0"/>
      <pc:docMkLst>
        <pc:docMk/>
      </pc:docMkLst>
      <pc:sldChg chg="modSp">
        <pc:chgData name="BELLEMIN SANDRA" userId="5fe4e071-d3f4-40df-970f-ee8fcf898346" providerId="ADAL" clId="{D58C2A8A-EC51-4A45-91C2-F83DD083BF64}" dt="2024-05-17T07:28:21.231" v="0"/>
        <pc:sldMkLst>
          <pc:docMk/>
          <pc:sldMk cId="3251769415" sldId="261"/>
        </pc:sldMkLst>
        <pc:picChg chg="mod">
          <ac:chgData name="BELLEMIN SANDRA" userId="5fe4e071-d3f4-40df-970f-ee8fcf898346" providerId="ADAL" clId="{D58C2A8A-EC51-4A45-91C2-F83DD083BF64}" dt="2024-05-17T07:28:21.231" v="0"/>
          <ac:picMkLst>
            <pc:docMk/>
            <pc:sldMk cId="3251769415" sldId="261"/>
            <ac:picMk id="4" creationId="{F916DA4D-1037-A728-959F-D74C3C8FF50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829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43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25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78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59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22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04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7036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0836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25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87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BDECE4-DD58-4FDE-8306-DF58FECF76A5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407B80-0325-4686-A396-3C0063290F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554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9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9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9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9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9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9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9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9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5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91A144D-126C-1CF9-74DA-F567F8556D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98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41072E6-50EE-316F-1B1A-C019DC7B6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4F05CD-A26A-92DE-E679-849BD43F2DF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E64957-96C0-C90C-6249-15162BF8B0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812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0"/>
    </mc:Choice>
    <mc:Fallback xmlns="">
      <p:transition spd="slow" advTm="8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372A16B-1641-CDD5-8E9C-C441FDF59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C43CBE-AC15-71B6-BCCC-E0F3F887CD6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E98032-FD7A-0E9F-77F0-A561AC9AAA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97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7"/>
    </mc:Choice>
    <mc:Fallback xmlns="">
      <p:transition spd="slow" advTm="8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0C65E8D-B44F-A453-5A54-DAEA9B7799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6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5D1EC90-D58B-D6D1-4CFA-7F60FC1BCA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A5F775-CB33-B3A8-612F-4312C313E36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B408C3-5BFB-9D1C-8C04-5CF562D685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073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09"/>
    </mc:Choice>
    <mc:Fallback xmlns="">
      <p:transition spd="slow" advTm="13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BF8B9A5-1A0F-EA2B-29F1-2CE946B70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6A56A6-866A-59E3-D0AD-33F94E6872D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B75CC6-C718-51AB-9AF2-0D892852D2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296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3"/>
    </mc:Choice>
    <mc:Fallback xmlns="">
      <p:transition spd="slow" advTm="12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9DEFBA6-E64D-4D3C-5C28-1038FFE369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81065E-0656-D25F-D70A-1EAD0858243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575377-0503-3DE4-9107-7C5AB12029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692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98"/>
    </mc:Choice>
    <mc:Fallback xmlns="">
      <p:transition spd="slow" advTm="13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C9E29DB-8E64-65C2-BE2A-C4ECAF8A1A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B9324E-F68A-7C50-FDDF-0BA64B99A78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4550EB-CA3B-9DBC-C9F6-E6DD832DAB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42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8"/>
    </mc:Choice>
    <mc:Fallback xmlns="">
      <p:transition spd="slow" advTm="14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BFE3A266-9699-5ED1-CB61-28D22DF63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ED16E2-31C8-7507-C933-3F8B04F4153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626613-BF5A-8342-9731-0536CA0E53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92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93"/>
    </mc:Choice>
    <mc:Fallback xmlns="">
      <p:transition spd="slow" advTm="17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B59A4BE-EBC6-0A5C-883C-CC2621A1E2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3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FF0877A-75B3-ECA0-5D33-0EB8B67C43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A77525-36F3-8CC9-81F9-C46CCC8A097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71B0D4-7779-04F3-F565-A795E5E33A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617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78"/>
    </mc:Choice>
    <mc:Fallback xmlns="">
      <p:transition spd="slow" advTm="10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BB46780-9690-E90C-56A0-2F2C24D5B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07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BEE7C570-6AC1-D6D7-DB8D-3E61BD9A33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E9262F-BD7C-E139-6E21-56320927ED7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DC0CE3-8D7A-3D04-0011-539F3BC7E8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972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0"/>
    </mc:Choice>
    <mc:Fallback xmlns="">
      <p:transition spd="slow" advTm="10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8EFE34F9-C0A9-78B5-017C-E15E03A9E0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53260A-E25D-FCB5-B02D-C282092C16E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4C458B-59E6-551C-4D2E-61286BDAF1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808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4"/>
    </mc:Choice>
    <mc:Fallback xmlns="">
      <p:transition spd="slow" advTm="11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326F357-195A-DD5B-53F9-DB41500C94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FCED9C-EEE1-91C0-EA49-6B4CE894129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C477DC-1C40-9141-3CA6-E1A172C4E3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79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7"/>
    </mc:Choice>
    <mc:Fallback xmlns="">
      <p:transition spd="slow" advTm="10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5206121-3081-B8CD-AD55-BF4397DFC9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EB29AD-F9D3-460F-8A35-EB4204DE2C8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A914C8-52E4-0E9A-3806-D84E0559AD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00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4"/>
    </mc:Choice>
    <mc:Fallback xmlns="">
      <p:transition spd="slow" advTm="10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B2DB4D91-FACD-5DF7-9B6B-953149032C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1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A1E14884-4F33-A20F-1F76-0A84E0B0E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411221-20CC-0A12-AABA-174BADD772C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B9F136-95EE-8AC8-BD01-E444F942B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669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4"/>
    </mc:Choice>
    <mc:Fallback xmlns="">
      <p:transition spd="slow" advTm="10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1267EFD6-541D-E891-9DCF-2D3E2CD47B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2F9E9E-C643-2D74-6CF0-96092C3B163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EC1B36-7D99-66EB-4321-3613AE803E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5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9"/>
    </mc:Choice>
    <mc:Fallback xmlns="">
      <p:transition spd="slow" advTm="9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92D27A7D-53E9-55D9-DA9D-3D88839A2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AC8A80-A380-365F-82E7-C7BFA986F4F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04DFCD-2CC8-C0AE-1A93-848DD9BBA6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65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7"/>
    </mc:Choice>
    <mc:Fallback xmlns="">
      <p:transition spd="slow" advTm="10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B6B6CFE-AE29-538B-44AC-0C14D6263B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F14C86-BCCA-F9AF-BC53-D5FB6442D88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413FEF-5763-70E7-CB3D-795C89F4B8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386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5"/>
    </mc:Choice>
    <mc:Fallback xmlns="">
      <p:transition spd="slow" advTm="10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A683F8C-2172-E72D-BBDD-7532B76A7E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376E79-15AF-1329-17B2-735B5CEC21C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8281E9-F90C-8E37-BAB3-3E6A39ABCD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892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1"/>
    </mc:Choice>
    <mc:Fallback xmlns="">
      <p:transition spd="slow" advTm="10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0B7711B-2494-B9A9-B4C6-700D820D7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64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DAFA03F1-8AF2-AD73-DF4D-55285F2A4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30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316E7DB-EBA5-8BA8-0115-23F811CC2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92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D6C9B1D7-BF14-31FD-EDF0-21FB449671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F916DA4D-1037-A728-959F-D74C3C8FF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769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3739AC7-BAF4-5841-9FF5-E2748DA44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9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6276DF3-30DE-EAAF-B168-00CB7637D3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641D2B-BE7C-5408-67AC-4C79B6481A8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AB3DFF-43A1-C4C5-18BF-DDF46A62FB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62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1"/>
    </mc:Choice>
    <mc:Fallback xmlns="">
      <p:transition spd="slow" advTm="8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2567260-D62F-315A-F45B-D5B5E89F2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BB3BF3-C901-D088-7B7C-238264C3C40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3239E2-5623-3B22-1922-4EE1A29ED5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382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4"/>
    </mc:Choice>
    <mc:Fallback xmlns="">
      <p:transition spd="slow" advTm="8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7ED59A4-AC7E-6E80-A404-929E9B26F2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44885E-B927-FABE-77DD-4C2768D150A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14C4AE-6448-3322-DD93-E099B46C01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48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0"/>
    </mc:Choice>
    <mc:Fallback xmlns="">
      <p:transition spd="slow" advTm="9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C11E1-D60E-4A80-B7D4-9DC761571F0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619B1F35-26EE-432D-A29F-AD881154D2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C943D-D02F-4649-8493-DED46AB23C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Affichage à l'écran (4:3)</PresentationFormat>
  <Paragraphs>0</Paragraphs>
  <Slides>30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2024-02-26T06:42:33Z</dcterms:created>
  <dcterms:modified xsi:type="dcterms:W3CDTF">2024-05-17T07:28:32Z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