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3C3CB3-B4C6-4F73-8A05-E0A1744354EB}" v="1" dt="2024-05-17T07:32:58.5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CE3C3CB3-B4C6-4F73-8A05-E0A1744354EB}"/>
    <pc:docChg chg="modSld">
      <pc:chgData name="BELLEMIN SANDRA" userId="5fe4e071-d3f4-40df-970f-ee8fcf898346" providerId="ADAL" clId="{CE3C3CB3-B4C6-4F73-8A05-E0A1744354EB}" dt="2024-05-17T07:32:58.536" v="0"/>
      <pc:docMkLst>
        <pc:docMk/>
      </pc:docMkLst>
      <pc:sldChg chg="modSp">
        <pc:chgData name="BELLEMIN SANDRA" userId="5fe4e071-d3f4-40df-970f-ee8fcf898346" providerId="ADAL" clId="{CE3C3CB3-B4C6-4F73-8A05-E0A1744354EB}" dt="2024-05-17T07:32:58.536" v="0"/>
        <pc:sldMkLst>
          <pc:docMk/>
          <pc:sldMk cId="2963873303" sldId="261"/>
        </pc:sldMkLst>
        <pc:picChg chg="mod">
          <ac:chgData name="BELLEMIN SANDRA" userId="5fe4e071-d3f4-40df-970f-ee8fcf898346" providerId="ADAL" clId="{CE3C3CB3-B4C6-4F73-8A05-E0A1744354EB}" dt="2024-05-17T07:32:58.536" v="0"/>
          <ac:picMkLst>
            <pc:docMk/>
            <pc:sldMk cId="2963873303" sldId="261"/>
            <ac:picMk id="4" creationId="{B3235242-AEE0-D488-E148-3A6427A05D2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A28A1-3BCB-4D6C-A87E-732492AE5358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186FD-46B7-4A6A-BAAD-92871D65E2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1588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A28A1-3BCB-4D6C-A87E-732492AE5358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186FD-46B7-4A6A-BAAD-92871D65E2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9506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A28A1-3BCB-4D6C-A87E-732492AE5358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186FD-46B7-4A6A-BAAD-92871D65E2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511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A28A1-3BCB-4D6C-A87E-732492AE5358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186FD-46B7-4A6A-BAAD-92871D65E2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8740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A28A1-3BCB-4D6C-A87E-732492AE5358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186FD-46B7-4A6A-BAAD-92871D65E2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1632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A28A1-3BCB-4D6C-A87E-732492AE5358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186FD-46B7-4A6A-BAAD-92871D65E2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7813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A28A1-3BCB-4D6C-A87E-732492AE5358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186FD-46B7-4A6A-BAAD-92871D65E2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1586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A28A1-3BCB-4D6C-A87E-732492AE5358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186FD-46B7-4A6A-BAAD-92871D65E2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6298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A28A1-3BCB-4D6C-A87E-732492AE5358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186FD-46B7-4A6A-BAAD-92871D65E2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6122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A28A1-3BCB-4D6C-A87E-732492AE5358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186FD-46B7-4A6A-BAAD-92871D65E2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0176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A28A1-3BCB-4D6C-A87E-732492AE5358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186FD-46B7-4A6A-BAAD-92871D65E2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705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7A28A1-3BCB-4D6C-A87E-732492AE5358}" type="datetimeFigureOut">
              <a:rPr lang="fr-FR" smtClean="0"/>
              <a:t>17/05/2024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CE186FD-46B7-4A6A-BAAD-92871D65E2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9997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9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9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9.png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9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9.pn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9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9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9.png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9.png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9.png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9.png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9.png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9.png"/><Relationship Id="rId4" Type="http://schemas.openxmlformats.org/officeDocument/2006/relationships/image" Target="../media/image2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9.png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9.png"/><Relationship Id="rId4" Type="http://schemas.openxmlformats.org/officeDocument/2006/relationships/image" Target="../media/image2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9.png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9.png"/><Relationship Id="rId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Video_eval6.mp4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9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9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F1B31147-DCBE-95A6-83C7-91DA4F2B74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5691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B7AD72F4-A892-86F4-BD3A-39C60A6854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00FE9C-7171-6AD7-12D0-DD44949F95C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F99A8A5-CDAF-9F76-87C8-553F9CB529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7289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87"/>
    </mc:Choice>
    <mc:Fallback xmlns="">
      <p:transition spd="slow" advTm="90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E8D4042B-958E-DA49-E259-5544C3C022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97AA496-169E-65CD-AA24-1879CC47A95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7568DD9-093A-A525-5EA7-1E4BA7E615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6794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88"/>
    </mc:Choice>
    <mc:Fallback xmlns="">
      <p:transition spd="slow" advTm="96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26EB98E-0B4F-6393-9151-933E6C8EC9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8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27DDF2D5-80DA-EA94-6AAC-C21299F59D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C900D5-8200-6A14-DF14-5D7FB28D9590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A4FFF25-1506-C9A3-ED1B-AC50ABE1F3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9949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07"/>
    </mc:Choice>
    <mc:Fallback xmlns="">
      <p:transition spd="slow" advTm="95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192EA9BA-6359-3F6F-CD85-2B7B9A5A5D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2CA6D2-04E9-EB63-6FFF-85A8CFDFA94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1344BC1-FADB-749B-3B96-EC83227C94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668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36"/>
    </mc:Choice>
    <mc:Fallback xmlns="">
      <p:transition spd="slow" advTm="105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AB1CE1F1-8645-7214-8A62-4F6A0D2FCD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C95628-67C9-6A5A-D0F0-395110433E57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E71605-F39F-A2E6-5855-025912CBDA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1444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50"/>
    </mc:Choice>
    <mc:Fallback xmlns="">
      <p:transition spd="slow" advTm="9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427FD6F5-AEF4-771B-5B67-2A667C5675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68EC090-42C6-CCD0-E7AB-E2B4D9D0AEAD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0FCBCCF-767F-BF66-76A2-992353A83D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4955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32"/>
    </mc:Choice>
    <mc:Fallback xmlns="">
      <p:transition spd="slow" advTm="103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73AF827D-E273-5D97-D604-FC51E1A440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A71F27-87EF-F6E1-0D9C-43F317F6D90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ED16267-CCBC-EBCE-7E9A-5DD84AB062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4484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91"/>
    </mc:Choice>
    <mc:Fallback xmlns="">
      <p:transition spd="slow" advTm="101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7A60E0F5-A3CE-D07E-C889-D912CC8FFA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219C4A2C-C304-7C1E-7329-3121105DEF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7EA1D9D-D252-EE33-237D-A38A0C04D6C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B6BE1E0-FE3C-A2EA-12C1-F5672A85A4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3745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94"/>
    </mc:Choice>
    <mc:Fallback xmlns="">
      <p:transition spd="slow" advTm="92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99C5A0AC-1CF9-02C5-D254-EBF028633E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0514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FEE8BF47-B75C-90E6-DF36-43A40957DE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8A63FE6-FDBD-8F9A-3735-7A79008023A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58E939C-7EFB-0912-3317-7CB6F7346A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299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80"/>
    </mc:Choice>
    <mc:Fallback xmlns="">
      <p:transition spd="slow" advTm="96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EC6A25BF-1BE1-06AC-AA8A-06BA373897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6C066FD-4677-27C7-61DE-43017FD111D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4745828-4CCB-351D-4CF6-8DDF02D963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4979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66"/>
    </mc:Choice>
    <mc:Fallback xmlns="">
      <p:transition spd="slow" advTm="94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9AC8525C-8C82-AB27-F5E6-4315DA94B7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84EE0B3-B676-B47C-45DF-6E764617E2A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4A82412-E95B-188D-1DBF-F46C7B33B8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73738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66"/>
    </mc:Choice>
    <mc:Fallback xmlns="">
      <p:transition spd="slow" advTm="91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20C69CEA-2659-A245-A57C-74B3378389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42EEC60-DDA8-7637-B193-BD1CB78D614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7A4C248-6641-167F-FE65-909533EA29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985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61"/>
    </mc:Choice>
    <mc:Fallback xmlns="">
      <p:transition spd="slow" advTm="96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762E938-9E1A-7F52-4F2D-92323E489B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77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9859E889-5DE8-1B15-B638-C5E66F7763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030A657-7F0E-D70C-0314-A019AA7D02A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BEEF562-B7AD-373B-A6E1-511065EF79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9897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52"/>
    </mc:Choice>
    <mc:Fallback xmlns="">
      <p:transition spd="slow" advTm="100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C7C78903-8654-636C-0567-1501ED03D4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6227079-99B5-CD9D-5005-E10914F5FC2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7589389-F70F-46D4-DE56-80427FA503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6965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53"/>
    </mc:Choice>
    <mc:Fallback xmlns="">
      <p:transition spd="slow" advTm="103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56EA2DDC-A660-6FF9-61D2-AB817C2294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DD1F8D8-A7B6-2FAA-7C51-95CFB63ED189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0C31F10-C798-A8A1-685D-CF9D3CBAE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3373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04"/>
    </mc:Choice>
    <mc:Fallback xmlns="">
      <p:transition spd="slow" advTm="107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08715035-3E8A-935B-97D0-9AFEE9D4D0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66CEF3D-FE40-7DC3-32F0-8CCE019712D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F1E85F9-D8E4-B4A5-C804-8BD52481CA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327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00"/>
    </mc:Choice>
    <mc:Fallback xmlns="">
      <p:transition spd="slow" advTm="9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36A2AC6E-E4D4-E87D-B822-673026C442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2B408CB-774C-4E0D-7EF5-7DCFC9FCA79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7031C03-1DCB-1650-6B8E-F21182490E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5056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11"/>
    </mc:Choice>
    <mc:Fallback xmlns="">
      <p:transition spd="slow" advTm="102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EB9AE5C3-906E-E4A0-1F8B-1043550938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691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EC6CDEDF-7EBB-9510-F329-D97AE9A376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372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95C3D477-C0A9-1DDA-3E80-0985DE895A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12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6B170ADD-5ACE-574B-278B-D2FAEAAB99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hlinkClick r:id="rId3"/>
            <a:extLst>
              <a:ext uri="{FF2B5EF4-FFF2-40B4-BE49-F238E27FC236}">
                <a16:creationId xmlns:a16="http://schemas.microsoft.com/office/drawing/2014/main" id="{B3235242-AEE0-D488-E148-3A6427A05D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873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69A3A7EA-4017-55EE-C7DC-205AFAA694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3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4397C567-A5CC-4FB0-C217-57ACF7338D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72EB191-5212-6132-A2CA-42593D412D5D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73AD078-C0E6-1505-0C4A-BE9B6DFF46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902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87"/>
    </mc:Choice>
    <mc:Fallback xmlns="">
      <p:transition spd="slow" advTm="89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8E476550-8E72-F782-9CB9-BE969FE44E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6219116-5774-F93E-6C16-340076BDD1BE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99B7CF2-7394-7C86-59C1-C25569DD76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2367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88"/>
    </mc:Choice>
    <mc:Fallback xmlns="">
      <p:transition spd="slow" advTm="8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81215684-2D70-0720-8CA8-BBDE168254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29724C4-2CDC-0D5A-EF27-8A07C2E7FC5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C60B8E-1955-311E-DD74-CE620F26B8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7940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00"/>
    </mc:Choice>
    <mc:Fallback xmlns="">
      <p:transition spd="slow" advTm="89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E0C4EC-0187-4E04-8735-1790881FC67B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CAC0F249-D5F0-44B2-B033-FEDF1F9B763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9C7948C-F791-4C71-AC99-A25265EDD1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0</Words>
  <Application>Microsoft Office PowerPoint</Application>
  <PresentationFormat>Affichage à l'écran (4:3)</PresentationFormat>
  <Paragraphs>0</Paragraphs>
  <Slides>30</Slides>
  <Notes>0</Notes>
  <HiddenSlides>0</HiddenSlides>
  <MMClips>20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4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4</cp:revision>
  <dcterms:created xsi:type="dcterms:W3CDTF">2024-02-26T06:45:23Z</dcterms:created>
  <dcterms:modified xsi:type="dcterms:W3CDTF">2024-05-17T07:33:00Z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