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B42191-EDEB-451E-ADF2-B80CA26A7022}" v="1" dt="2024-05-17T07:34:52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BFB42191-EDEB-451E-ADF2-B80CA26A7022}"/>
    <pc:docChg chg="modSld">
      <pc:chgData name="BELLEMIN SANDRA" userId="5fe4e071-d3f4-40df-970f-ee8fcf898346" providerId="ADAL" clId="{BFB42191-EDEB-451E-ADF2-B80CA26A7022}" dt="2024-05-17T07:34:52.331" v="0"/>
      <pc:docMkLst>
        <pc:docMk/>
      </pc:docMkLst>
      <pc:sldChg chg="modSp">
        <pc:chgData name="BELLEMIN SANDRA" userId="5fe4e071-d3f4-40df-970f-ee8fcf898346" providerId="ADAL" clId="{BFB42191-EDEB-451E-ADF2-B80CA26A7022}" dt="2024-05-17T07:34:52.331" v="0"/>
        <pc:sldMkLst>
          <pc:docMk/>
          <pc:sldMk cId="580274176" sldId="261"/>
        </pc:sldMkLst>
        <pc:picChg chg="mod">
          <ac:chgData name="BELLEMIN SANDRA" userId="5fe4e071-d3f4-40df-970f-ee8fcf898346" providerId="ADAL" clId="{BFB42191-EDEB-451E-ADF2-B80CA26A7022}" dt="2024-05-17T07:34:52.331" v="0"/>
          <ac:picMkLst>
            <pc:docMk/>
            <pc:sldMk cId="580274176" sldId="261"/>
            <ac:picMk id="4" creationId="{6A30EAB1-AAE8-DE60-F8E5-FC6C345022F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00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441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05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35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510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50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42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06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5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136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506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3AB031-7110-43E0-A739-B582A08E6183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C125B-C8A2-45B2-BC37-DD0F0BD1DA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109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8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EBAEDB0-0F40-3493-A77D-5FB1173C88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2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A4867F9-4D56-3266-C4A8-F1B460C7C3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7C1187-7FEB-9EC9-F9CF-4660C91AA60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3EE442-F922-E343-D4B2-487F823868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011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2"/>
    </mc:Choice>
    <mc:Fallback xmlns="">
      <p:transition spd="slow" advTm="10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396FC53-E7C5-8071-30D7-3C2BA3F93E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D9F496-403B-E028-ADFD-CEFFC8C2CA3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EACA20-1168-D0C4-DE56-5BC2A1D8B0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16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8"/>
    </mc:Choice>
    <mc:Fallback xmlns="">
      <p:transition spd="slow" advTm="10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95857553-FB25-82C1-5BB7-DA69F3F513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62047904-13E3-F493-B319-78B611D807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FF7E6A-8CA9-8A56-EC23-9DE1C84A435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5B02E9-4380-0ACE-B20B-8B4A62FF6B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7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24"/>
    </mc:Choice>
    <mc:Fallback xmlns="">
      <p:transition spd="slow" advTm="12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A9EED04D-EF0B-68D7-A078-862B6D192F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DAC85E-6BF5-C5B7-2EF0-05609D9970F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9A3AE7-40AA-2604-B8CE-6EC9AE8318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454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82"/>
    </mc:Choice>
    <mc:Fallback xmlns="">
      <p:transition spd="slow" advTm="13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D90C685-D01C-089F-C280-E5F89562A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00B8DD-CF83-7DE4-E183-C352D90FF8A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7B2426-DCD4-4FF2-304E-4291C02C80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209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67"/>
    </mc:Choice>
    <mc:Fallback xmlns="">
      <p:transition spd="slow" advTm="126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BB5A476-E9D7-1B3D-653B-E9EA856DED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BE86F5-34BC-8844-C3D1-52842D26408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EE548FF-A0A7-CB4B-A939-A1756A253A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9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01"/>
    </mc:Choice>
    <mc:Fallback xmlns="">
      <p:transition spd="slow" advTm="13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B7F69F4-F8A3-5A04-1DDE-8AE011F34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99B05D-0A3B-2F24-C217-441555F6360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339217-C7CB-9DC9-D190-8033AC8AF3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58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86"/>
    </mc:Choice>
    <mc:Fallback xmlns="">
      <p:transition spd="slow" advTm="15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108DC51-AF25-7720-6AA4-752806D0E6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39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62316A1-7409-E279-0063-D1A9228AF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50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35BAE848-7A04-941B-8A4B-41333FD934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820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CA77236-20A9-51BB-BAD5-0732F91FD7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0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8157E00-CA6C-F46E-003E-7A1E0F8DE1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6A30EAB1-AAE8-DE60-F8E5-FC6C34502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74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5EC4AC97-82F6-B93F-E9AA-B9A3208F4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0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DFCCEE5-7EBE-5012-A315-E2465FE763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F026A2-53E6-01A9-3F22-4725622DBFE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0BC7B6-182A-EF06-12BA-679C5FF66A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774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0"/>
    </mc:Choice>
    <mc:Fallback xmlns="">
      <p:transition spd="slow" advTm="10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7C934AB-C92D-B500-D9C6-E93DEA5BE0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78DCE-73C0-B665-0882-099230F3AF1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255CF0-80B9-93CC-4A1D-D34EE3FBB1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061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0"/>
    </mc:Choice>
    <mc:Fallback xmlns="">
      <p:transition spd="slow" advTm="9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CB3BDF7-0579-A139-4C43-A8B7B686F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3BFB57-5511-6704-5F10-0E460315144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A14B9F-9611-9AE4-3362-28EEF3A499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449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7"/>
    </mc:Choice>
    <mc:Fallback xmlns="">
      <p:transition spd="slow" advTm="11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79D38763-F6AE-488D-907B-94AE6DA819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4FB139-E5BF-4A38-8A8E-DB7A6EC15B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53FE63-4311-4604-AF19-94ABA6DBCE3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Affichage à l'écran (4:3)</PresentationFormat>
  <Paragraphs>0</Paragraphs>
  <Slides>18</Slides>
  <Notes>0</Notes>
  <HiddenSlides>0</HiddenSlides>
  <MMClips>10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2024-02-26T06:53:14Z</dcterms:created>
  <dcterms:modified xsi:type="dcterms:W3CDTF">2024-05-17T07:34:55Z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