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29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  <p:sldId id="414" r:id="rId162"/>
    <p:sldId id="415" r:id="rId163"/>
    <p:sldId id="416" r:id="rId164"/>
    <p:sldId id="417" r:id="rId165"/>
    <p:sldId id="418" r:id="rId166"/>
    <p:sldId id="419" r:id="rId167"/>
    <p:sldId id="420" r:id="rId168"/>
    <p:sldId id="421" r:id="rId169"/>
    <p:sldId id="422" r:id="rId170"/>
    <p:sldId id="423" r:id="rId171"/>
    <p:sldId id="424" r:id="rId172"/>
    <p:sldId id="425" r:id="rId173"/>
    <p:sldId id="426" r:id="rId174"/>
    <p:sldId id="427" r:id="rId175"/>
    <p:sldId id="428" r:id="rId176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AFD9DF-3A5D-47ED-93F4-71CAFBC0EE75}" v="3" dt="2024-05-15T14:31:24.0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54" Type="http://schemas.openxmlformats.org/officeDocument/2006/relationships/slide" Target="slides/slide151.xml"/><Relationship Id="rId159" Type="http://schemas.openxmlformats.org/officeDocument/2006/relationships/slide" Target="slides/slide156.xml"/><Relationship Id="rId175" Type="http://schemas.openxmlformats.org/officeDocument/2006/relationships/slide" Target="slides/slide172.xml"/><Relationship Id="rId170" Type="http://schemas.openxmlformats.org/officeDocument/2006/relationships/slide" Target="slides/slide167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openxmlformats.org/officeDocument/2006/relationships/slide" Target="slides/slide141.xml"/><Relationship Id="rId149" Type="http://schemas.openxmlformats.org/officeDocument/2006/relationships/slide" Target="slides/slide146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60" Type="http://schemas.openxmlformats.org/officeDocument/2006/relationships/slide" Target="slides/slide157.xml"/><Relationship Id="rId165" Type="http://schemas.openxmlformats.org/officeDocument/2006/relationships/slide" Target="slides/slide162.xml"/><Relationship Id="rId181" Type="http://schemas.microsoft.com/office/2016/11/relationships/changesInfo" Target="changesInfos/changesInfo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50" Type="http://schemas.openxmlformats.org/officeDocument/2006/relationships/slide" Target="slides/slide147.xml"/><Relationship Id="rId155" Type="http://schemas.openxmlformats.org/officeDocument/2006/relationships/slide" Target="slides/slide152.xml"/><Relationship Id="rId171" Type="http://schemas.openxmlformats.org/officeDocument/2006/relationships/slide" Target="slides/slide168.xml"/><Relationship Id="rId176" Type="http://schemas.openxmlformats.org/officeDocument/2006/relationships/slide" Target="slides/slide17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59" Type="http://schemas.openxmlformats.org/officeDocument/2006/relationships/slide" Target="slides/slide56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54" Type="http://schemas.openxmlformats.org/officeDocument/2006/relationships/slide" Target="slides/slide51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40" Type="http://schemas.openxmlformats.org/officeDocument/2006/relationships/slide" Target="slides/slide137.xml"/><Relationship Id="rId145" Type="http://schemas.openxmlformats.org/officeDocument/2006/relationships/slide" Target="slides/slide142.xml"/><Relationship Id="rId161" Type="http://schemas.openxmlformats.org/officeDocument/2006/relationships/slide" Target="slides/slide158.xml"/><Relationship Id="rId166" Type="http://schemas.openxmlformats.org/officeDocument/2006/relationships/slide" Target="slides/slide163.xml"/><Relationship Id="rId182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49" Type="http://schemas.openxmlformats.org/officeDocument/2006/relationships/slide" Target="slides/slide46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44" Type="http://schemas.openxmlformats.org/officeDocument/2006/relationships/slide" Target="slides/slide41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51" Type="http://schemas.openxmlformats.org/officeDocument/2006/relationships/slide" Target="slides/slide148.xml"/><Relationship Id="rId156" Type="http://schemas.openxmlformats.org/officeDocument/2006/relationships/slide" Target="slides/slide153.xml"/><Relationship Id="rId177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72" Type="http://schemas.openxmlformats.org/officeDocument/2006/relationships/slide" Target="slides/slide169.xml"/><Relationship Id="rId180" Type="http://schemas.openxmlformats.org/officeDocument/2006/relationships/tableStyles" Target="tableStyles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slide" Target="slides/slide143.xml"/><Relationship Id="rId167" Type="http://schemas.openxmlformats.org/officeDocument/2006/relationships/slide" Target="slides/slide164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162" Type="http://schemas.openxmlformats.org/officeDocument/2006/relationships/slide" Target="slides/slide15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157" Type="http://schemas.openxmlformats.org/officeDocument/2006/relationships/slide" Target="slides/slide154.xml"/><Relationship Id="rId178" Type="http://schemas.openxmlformats.org/officeDocument/2006/relationships/viewProps" Target="viewProps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52" Type="http://schemas.openxmlformats.org/officeDocument/2006/relationships/slide" Target="slides/slide149.xml"/><Relationship Id="rId173" Type="http://schemas.openxmlformats.org/officeDocument/2006/relationships/slide" Target="slides/slide170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slide" Target="slides/slide144.xml"/><Relationship Id="rId168" Type="http://schemas.openxmlformats.org/officeDocument/2006/relationships/slide" Target="slides/slide165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163" Type="http://schemas.openxmlformats.org/officeDocument/2006/relationships/slide" Target="slides/slide160.xml"/><Relationship Id="rId3" Type="http://schemas.openxmlformats.org/officeDocument/2006/relationships/slideMaster" Target="slideMasters/slideMaster1.xml"/><Relationship Id="rId25" Type="http://schemas.openxmlformats.org/officeDocument/2006/relationships/slide" Target="slides/slide22.xml"/><Relationship Id="rId46" Type="http://schemas.openxmlformats.org/officeDocument/2006/relationships/slide" Target="slides/slide43.xml"/><Relationship Id="rId67" Type="http://schemas.openxmlformats.org/officeDocument/2006/relationships/slide" Target="slides/slide64.xml"/><Relationship Id="rId116" Type="http://schemas.openxmlformats.org/officeDocument/2006/relationships/slide" Target="slides/slide113.xml"/><Relationship Id="rId137" Type="http://schemas.openxmlformats.org/officeDocument/2006/relationships/slide" Target="slides/slide134.xml"/><Relationship Id="rId158" Type="http://schemas.openxmlformats.org/officeDocument/2006/relationships/slide" Target="slides/slide155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62" Type="http://schemas.openxmlformats.org/officeDocument/2006/relationships/slide" Target="slides/slide59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53" Type="http://schemas.openxmlformats.org/officeDocument/2006/relationships/slide" Target="slides/slide150.xml"/><Relationship Id="rId174" Type="http://schemas.openxmlformats.org/officeDocument/2006/relationships/slide" Target="slides/slide171.xml"/><Relationship Id="rId179" Type="http://schemas.openxmlformats.org/officeDocument/2006/relationships/theme" Target="theme/theme1.xml"/><Relationship Id="rId15" Type="http://schemas.openxmlformats.org/officeDocument/2006/relationships/slide" Target="slides/slide12.xml"/><Relationship Id="rId36" Type="http://schemas.openxmlformats.org/officeDocument/2006/relationships/slide" Target="slides/slide33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52" Type="http://schemas.openxmlformats.org/officeDocument/2006/relationships/slide" Target="slides/slide49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43" Type="http://schemas.openxmlformats.org/officeDocument/2006/relationships/slide" Target="slides/slide140.xml"/><Relationship Id="rId148" Type="http://schemas.openxmlformats.org/officeDocument/2006/relationships/slide" Target="slides/slide145.xml"/><Relationship Id="rId164" Type="http://schemas.openxmlformats.org/officeDocument/2006/relationships/slide" Target="slides/slide161.xml"/><Relationship Id="rId169" Type="http://schemas.openxmlformats.org/officeDocument/2006/relationships/slide" Target="slides/slide16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E7AFD9DF-3A5D-47ED-93F4-71CAFBC0EE75}"/>
    <pc:docChg chg="modSld">
      <pc:chgData name="BELLEMIN SANDRA" userId="5fe4e071-d3f4-40df-970f-ee8fcf898346" providerId="ADAL" clId="{E7AFD9DF-3A5D-47ED-93F4-71CAFBC0EE75}" dt="2024-05-15T14:31:24.093" v="2"/>
      <pc:docMkLst>
        <pc:docMk/>
      </pc:docMkLst>
      <pc:sldChg chg="modSp">
        <pc:chgData name="BELLEMIN SANDRA" userId="5fe4e071-d3f4-40df-970f-ee8fcf898346" providerId="ADAL" clId="{E7AFD9DF-3A5D-47ED-93F4-71CAFBC0EE75}" dt="2024-05-15T14:30:40.384" v="0"/>
        <pc:sldMkLst>
          <pc:docMk/>
          <pc:sldMk cId="3907613547" sldId="338"/>
        </pc:sldMkLst>
        <pc:picChg chg="mod">
          <ac:chgData name="BELLEMIN SANDRA" userId="5fe4e071-d3f4-40df-970f-ee8fcf898346" providerId="ADAL" clId="{E7AFD9DF-3A5D-47ED-93F4-71CAFBC0EE75}" dt="2024-05-15T14:30:40.384" v="0"/>
          <ac:picMkLst>
            <pc:docMk/>
            <pc:sldMk cId="3907613547" sldId="338"/>
            <ac:picMk id="2" creationId="{639C8837-F717-86E0-E35D-F65BACB03BAD}"/>
          </ac:picMkLst>
        </pc:picChg>
      </pc:sldChg>
      <pc:sldChg chg="modSp">
        <pc:chgData name="BELLEMIN SANDRA" userId="5fe4e071-d3f4-40df-970f-ee8fcf898346" providerId="ADAL" clId="{E7AFD9DF-3A5D-47ED-93F4-71CAFBC0EE75}" dt="2024-05-15T14:31:05.561" v="1"/>
        <pc:sldMkLst>
          <pc:docMk/>
          <pc:sldMk cId="3967342391" sldId="388"/>
        </pc:sldMkLst>
        <pc:picChg chg="mod">
          <ac:chgData name="BELLEMIN SANDRA" userId="5fe4e071-d3f4-40df-970f-ee8fcf898346" providerId="ADAL" clId="{E7AFD9DF-3A5D-47ED-93F4-71CAFBC0EE75}" dt="2024-05-15T14:31:05.561" v="1"/>
          <ac:picMkLst>
            <pc:docMk/>
            <pc:sldMk cId="3967342391" sldId="388"/>
            <ac:picMk id="2" creationId="{AD3E4B20-25CC-C2A1-0987-70CD1A4CB31A}"/>
          </ac:picMkLst>
        </pc:picChg>
      </pc:sldChg>
      <pc:sldChg chg="modSp">
        <pc:chgData name="BELLEMIN SANDRA" userId="5fe4e071-d3f4-40df-970f-ee8fcf898346" providerId="ADAL" clId="{E7AFD9DF-3A5D-47ED-93F4-71CAFBC0EE75}" dt="2024-05-15T14:31:24.093" v="2"/>
        <pc:sldMkLst>
          <pc:docMk/>
          <pc:sldMk cId="344774784" sldId="408"/>
        </pc:sldMkLst>
        <pc:picChg chg="mod">
          <ac:chgData name="BELLEMIN SANDRA" userId="5fe4e071-d3f4-40df-970f-ee8fcf898346" providerId="ADAL" clId="{E7AFD9DF-3A5D-47ED-93F4-71CAFBC0EE75}" dt="2024-05-15T14:31:24.093" v="2"/>
          <ac:picMkLst>
            <pc:docMk/>
            <pc:sldMk cId="344774784" sldId="408"/>
            <ac:picMk id="2" creationId="{BC7AA32A-A941-944F-36B4-0C67D401EC2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9DE9F-CC19-409A-8A8B-4C97B1B949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D7E6-B02A-4D44-A059-28C7CA1346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0374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9DE9F-CC19-409A-8A8B-4C97B1B949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D7E6-B02A-4D44-A059-28C7CA1346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059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9DE9F-CC19-409A-8A8B-4C97B1B949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D7E6-B02A-4D44-A059-28C7CA1346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1305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9DE9F-CC19-409A-8A8B-4C97B1B949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D7E6-B02A-4D44-A059-28C7CA1346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3085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9DE9F-CC19-409A-8A8B-4C97B1B949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D7E6-B02A-4D44-A059-28C7CA1346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6128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9DE9F-CC19-409A-8A8B-4C97B1B949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D7E6-B02A-4D44-A059-28C7CA1346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7826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9DE9F-CC19-409A-8A8B-4C97B1B949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D7E6-B02A-4D44-A059-28C7CA1346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6435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9DE9F-CC19-409A-8A8B-4C97B1B949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D7E6-B02A-4D44-A059-28C7CA1346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8702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9DE9F-CC19-409A-8A8B-4C97B1B949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D7E6-B02A-4D44-A059-28C7CA1346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4401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9DE9F-CC19-409A-8A8B-4C97B1B949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D7E6-B02A-4D44-A059-28C7CA1346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4504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9DE9F-CC19-409A-8A8B-4C97B1B949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D7E6-B02A-4D44-A059-28C7CA1346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0439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9DE9F-CC19-409A-8A8B-4C97B1B949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CD7E6-B02A-4D44-A059-28C7CA1346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4586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1-Video_jour3.mp4" TargetMode="Externa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57.png"/><Relationship Id="rId4" Type="http://schemas.openxmlformats.org/officeDocument/2006/relationships/image" Target="../media/image76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57.png"/><Relationship Id="rId4" Type="http://schemas.openxmlformats.org/officeDocument/2006/relationships/image" Target="../media/image77.JP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57.png"/><Relationship Id="rId4" Type="http://schemas.openxmlformats.org/officeDocument/2006/relationships/image" Target="../media/image78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57.png"/><Relationship Id="rId4" Type="http://schemas.openxmlformats.org/officeDocument/2006/relationships/image" Target="../media/image79.JP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57.png"/><Relationship Id="rId4" Type="http://schemas.openxmlformats.org/officeDocument/2006/relationships/image" Target="../media/image80.JP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57.png"/><Relationship Id="rId4" Type="http://schemas.openxmlformats.org/officeDocument/2006/relationships/image" Target="../media/image81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57.png"/><Relationship Id="rId4" Type="http://schemas.openxmlformats.org/officeDocument/2006/relationships/image" Target="../media/image82.JP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57.png"/><Relationship Id="rId4" Type="http://schemas.openxmlformats.org/officeDocument/2006/relationships/image" Target="../media/image83.JP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57.png"/><Relationship Id="rId4" Type="http://schemas.openxmlformats.org/officeDocument/2006/relationships/image" Target="../media/image84.JP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57.png"/><Relationship Id="rId4" Type="http://schemas.openxmlformats.org/officeDocument/2006/relationships/image" Target="../media/image85.JP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57.png"/><Relationship Id="rId4" Type="http://schemas.openxmlformats.org/officeDocument/2006/relationships/image" Target="../media/image86.JP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57.png"/><Relationship Id="rId4" Type="http://schemas.openxmlformats.org/officeDocument/2006/relationships/image" Target="../media/image87.JP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57.png"/><Relationship Id="rId4" Type="http://schemas.openxmlformats.org/officeDocument/2006/relationships/image" Target="../media/image88.JP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57.png"/><Relationship Id="rId4" Type="http://schemas.openxmlformats.org/officeDocument/2006/relationships/image" Target="../media/image89.JP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57.png"/><Relationship Id="rId4" Type="http://schemas.openxmlformats.org/officeDocument/2006/relationships/image" Target="../media/image90.JP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57.png"/><Relationship Id="rId4" Type="http://schemas.openxmlformats.org/officeDocument/2006/relationships/image" Target="../media/image91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1-Video_jour4.mp4" TargetMode="External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57.png"/><Relationship Id="rId4" Type="http://schemas.openxmlformats.org/officeDocument/2006/relationships/image" Target="../media/image95.JP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57.png"/><Relationship Id="rId4" Type="http://schemas.openxmlformats.org/officeDocument/2006/relationships/image" Target="../media/image96.JP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57.png"/><Relationship Id="rId4" Type="http://schemas.openxmlformats.org/officeDocument/2006/relationships/image" Target="../media/image97.JP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57.png"/><Relationship Id="rId4" Type="http://schemas.openxmlformats.org/officeDocument/2006/relationships/image" Target="../media/image98.JP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57.png"/><Relationship Id="rId4" Type="http://schemas.openxmlformats.org/officeDocument/2006/relationships/image" Target="../media/image99.JP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57.png"/><Relationship Id="rId4" Type="http://schemas.openxmlformats.org/officeDocument/2006/relationships/image" Target="../media/image100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57.png"/><Relationship Id="rId4" Type="http://schemas.openxmlformats.org/officeDocument/2006/relationships/image" Target="../media/image101.JP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57.png"/><Relationship Id="rId4" Type="http://schemas.openxmlformats.org/officeDocument/2006/relationships/image" Target="../media/image102.JP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57.png"/><Relationship Id="rId4" Type="http://schemas.openxmlformats.org/officeDocument/2006/relationships/image" Target="../media/image103.JP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57.png"/><Relationship Id="rId4" Type="http://schemas.openxmlformats.org/officeDocument/2006/relationships/image" Target="../media/image104.JP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57.png"/><Relationship Id="rId4" Type="http://schemas.openxmlformats.org/officeDocument/2006/relationships/image" Target="../media/image105.JP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57.png"/><Relationship Id="rId4" Type="http://schemas.openxmlformats.org/officeDocument/2006/relationships/image" Target="../media/image106.JPG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57.png"/><Relationship Id="rId4" Type="http://schemas.openxmlformats.org/officeDocument/2006/relationships/image" Target="../media/image107.JP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57.png"/><Relationship Id="rId4" Type="http://schemas.openxmlformats.org/officeDocument/2006/relationships/image" Target="../media/image108.JP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57.png"/><Relationship Id="rId4" Type="http://schemas.openxmlformats.org/officeDocument/2006/relationships/image" Target="../media/image109.JP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57.png"/><Relationship Id="rId4" Type="http://schemas.openxmlformats.org/officeDocument/2006/relationships/image" Target="../media/image110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7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52.xml"/><Relationship Id="rId5" Type="http://schemas.openxmlformats.org/officeDocument/2006/relationships/slide" Target="slide102.xml"/><Relationship Id="rId4" Type="http://schemas.openxmlformats.org/officeDocument/2006/relationships/slide" Target="slide5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1-Video_jour2.mp4" TargetMode="Externa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7.png"/><Relationship Id="rId4" Type="http://schemas.openxmlformats.org/officeDocument/2006/relationships/image" Target="../media/image56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57.png"/><Relationship Id="rId4" Type="http://schemas.openxmlformats.org/officeDocument/2006/relationships/image" Target="../media/image58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57.png"/><Relationship Id="rId4" Type="http://schemas.openxmlformats.org/officeDocument/2006/relationships/image" Target="../media/image59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57.png"/><Relationship Id="rId4" Type="http://schemas.openxmlformats.org/officeDocument/2006/relationships/image" Target="../media/image60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57.png"/><Relationship Id="rId4" Type="http://schemas.openxmlformats.org/officeDocument/2006/relationships/image" Target="../media/image61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57.png"/><Relationship Id="rId4" Type="http://schemas.openxmlformats.org/officeDocument/2006/relationships/image" Target="../media/image62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57.png"/><Relationship Id="rId4" Type="http://schemas.openxmlformats.org/officeDocument/2006/relationships/image" Target="../media/image63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57.png"/><Relationship Id="rId4" Type="http://schemas.openxmlformats.org/officeDocument/2006/relationships/image" Target="../media/image64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57.png"/><Relationship Id="rId4" Type="http://schemas.openxmlformats.org/officeDocument/2006/relationships/image" Target="../media/image65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57.png"/><Relationship Id="rId4" Type="http://schemas.openxmlformats.org/officeDocument/2006/relationships/image" Target="../media/image66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57.png"/><Relationship Id="rId4" Type="http://schemas.openxmlformats.org/officeDocument/2006/relationships/image" Target="../media/image67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57.png"/><Relationship Id="rId4" Type="http://schemas.openxmlformats.org/officeDocument/2006/relationships/image" Target="../media/image68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57.png"/><Relationship Id="rId4" Type="http://schemas.openxmlformats.org/officeDocument/2006/relationships/image" Target="../media/image69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57.png"/><Relationship Id="rId4" Type="http://schemas.openxmlformats.org/officeDocument/2006/relationships/image" Target="../media/image70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57.png"/><Relationship Id="rId4" Type="http://schemas.openxmlformats.org/officeDocument/2006/relationships/image" Target="../media/image71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57.png"/><Relationship Id="rId4" Type="http://schemas.openxmlformats.org/officeDocument/2006/relationships/image" Target="../media/image7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69858A44-48C8-B346-A5DC-0AB0BB1C71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5792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1E673CFA-4231-A890-62F2-96A714EDF2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63737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C8482FCD-3B81-DBF2-3D83-923524A471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97447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49FD3A6-DFEC-B85F-51CE-6865489104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86071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9B2876D0-E277-8761-ABC3-0C4DCD0D80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862811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585A2CD1-420E-CA36-3526-6D674608F7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527960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F9E36D2D-7741-F4A2-CB61-AE198BE010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88702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E486D98A-D562-B9F7-B634-FE7B1F0F36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29603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1F46B513-F4C1-8725-76D7-FFD2C012B9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49713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934FA2F6-FB6F-D5B5-2D8D-DD67291C96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21733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CA892929-A343-DDE5-2158-72E44F3E0F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72273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EC1542D4-16BD-A72D-2353-3BEE6AC1B7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9442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1E12D202-87E4-39B3-A622-51CC930B4A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21607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A905725E-F207-5755-663C-F0237923A1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426714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8A97061C-3450-D087-CAD9-3E82F2851B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69317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E190A32D-07E0-0BF6-AD44-6BBF6B0153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370202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47C32D04-668B-B064-43AD-D410FD0B9A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99611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B8BD4A19-F6A8-A63B-6D6D-C5E20D16AE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657427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0E7960FA-8603-4694-9AEE-2518ADE8E2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38742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E24A5FEF-20D7-EF14-2F47-25F5C1CBD5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456945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A3F0072B-7D72-C404-A934-CA4C699393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963151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70F0F37E-797B-EED0-F3B7-B2F6723676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44980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D424D546-AA47-6B84-CB14-A12D02B6C5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90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9F733A59-423A-6BD0-0732-BCFB50C6C1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4205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FE26A36B-F022-FF10-D6E0-8C6AC77F9C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313569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0F2A65C7-2211-8421-95B2-1DF7ADDA04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268159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9CCFC071-6429-10F2-6BD0-CD40A13F6D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24444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D2FB2AE1-4C57-C856-E79D-15A7DF5AB1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495919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368FE28F-4737-E760-4F20-5BA188FD8A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54015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782C13C0-B651-2569-DA36-3B7E401A10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956769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554BBB34-55E0-1341-2508-157B1C477F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329470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892F6C73-FF30-FE33-7FAF-C9EDAA0E24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57136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433B444D-23C0-FAAA-9D4C-E0B719A396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713522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4659E985-3B33-A8A5-FA50-ECF651370B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5017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57EC80CA-CF2C-2A94-C299-DD7072C813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525153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7FE7506F-6A27-DBAC-1BB4-D4BFF6F056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285710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99CACF9E-51E7-7EEA-41BC-638105E2B9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287187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6AF76625-E8FB-F55A-ABB3-9CFD2E1881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874487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08B42A82-F52E-7A81-21B3-324372DE96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AD3E4B20-25CC-C2A1-0987-70CD1A4CB3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342391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3F713E85-98F9-8699-BC8A-901AC8B63A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EE61191-06E8-89B9-13AD-6F0D665AC71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2E325DB-F990-FB3C-C582-B1C7350AF1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6551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00"/>
    </mc:Choice>
    <mc:Fallback xmlns="">
      <p:transition spd="slow" advTm="8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11571403-F1DB-C084-C16A-F6AAB99C03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8F3585E-C8B6-18C5-A8DF-32726095EC2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C116B22-B30D-3D5C-EDAA-07FC73599A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7546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26"/>
    </mc:Choice>
    <mc:Fallback xmlns="">
      <p:transition spd="slow" advTm="83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E2CF1457-C76B-71FD-B46A-6A7203A11A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883E2FA-E697-EA31-73BD-44058F7812A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AE4CC42-1324-E9D6-0D27-A88385FE38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4533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47"/>
    </mc:Choice>
    <mc:Fallback xmlns="">
      <p:transition spd="slow" advTm="82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6DBEB4CF-041B-84F6-EEC3-BC0EBEA3EE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5E2240A-9C95-EE45-7412-DA39059C6C9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1715C02-3D95-B2A2-7EF6-6C97E235AA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7513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13"/>
    </mc:Choice>
    <mc:Fallback xmlns="">
      <p:transition spd="slow" advTm="97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2EBE2E17-86E2-9304-3EBF-363865429F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F7DEBEF-2F48-66B0-58D2-E5F51C8FC8B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C408984-CA24-29E7-5B6B-4CFB5F5BBD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1576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86"/>
    </mc:Choice>
    <mc:Fallback xmlns="">
      <p:transition spd="slow" advTm="98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D6EAF3D7-CC0A-7D26-9624-C05A6579D0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3ECA44C-44CF-6CB8-A8EB-149587E8F91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94EE308-5DA1-EC32-E145-3A947C6144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0837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44"/>
    </mc:Choice>
    <mc:Fallback xmlns="">
      <p:transition spd="slow" advTm="92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FF45C17C-FDF9-8003-C220-34F1899979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414251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5F5D8FC9-F011-B7FF-68EB-C9855FB7CD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ED7D30-887D-C5C6-184D-B114C616D36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B66CD1E4-8267-58A5-5081-46D6F3432A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6348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02"/>
    </mc:Choice>
    <mc:Fallback xmlns="">
      <p:transition spd="slow" advTm="85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100426A0-E284-A00E-E83A-35CFFEC0DA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7232345-69DE-9491-01D9-8608F6845C1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1AFECB3-54AE-DE34-D984-8BF1C81A45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5645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47"/>
    </mc:Choice>
    <mc:Fallback xmlns="">
      <p:transition spd="slow" advTm="84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557983D1-BE88-47EB-3756-D80F9A3D6C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17A3B27-8D0E-66E7-3783-CA51AB9FC70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051FE1B-A97F-B520-587B-8D3A384623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841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74"/>
    </mc:Choice>
    <mc:Fallback xmlns="">
      <p:transition spd="slow" advTm="88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0D8896CF-0388-7B58-3133-EF0682670E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CEA3974-FE66-B07F-9415-56009AD0538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0ABF302-60BA-4D85-0535-F845A5CAB5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8306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76"/>
    </mc:Choice>
    <mc:Fallback xmlns="">
      <p:transition spd="slow" advTm="86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D9C0CA2C-F704-4B7F-5A50-0C6799A137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0636069-C5D7-EA81-F04F-2FB437ABE7C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80A93EE-7887-21CD-650B-75BAAA0B65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0373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25"/>
    </mc:Choice>
    <mc:Fallback xmlns="">
      <p:transition spd="slow" advTm="81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8309FDCF-0A3A-DD23-4F77-FE5B452CF8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972E34D-F278-BE2D-59BE-417983411C3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DDD803D-5A85-5EEE-9E32-ECDD6D25D2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9894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67"/>
    </mc:Choice>
    <mc:Fallback xmlns="">
      <p:transition spd="slow" advTm="89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228CFB2D-8873-8C53-6B6B-734D8F41CB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B1C3D7C-977F-2192-1F8F-4F2693E95EF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FEB2703-6287-B0F5-1A2F-527502DD2A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5992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11"/>
    </mc:Choice>
    <mc:Fallback xmlns="">
      <p:transition spd="slow" advTm="79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B9BFB8B1-56D4-E047-47C3-BD7C2C22CE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075635-52E6-28AD-3051-F77D4024B1A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C54CA8D-46D5-D1C2-575D-2459A2EE32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9478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24"/>
    </mc:Choice>
    <mc:Fallback xmlns="">
      <p:transition spd="slow" advTm="82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7E31673B-20E7-9016-0D21-48DAA2058F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AA1EC31-E977-27B8-B775-6B93548268A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1388556-06D1-75CF-D7A6-009AAB25D4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9921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08"/>
    </mc:Choice>
    <mc:Fallback xmlns="">
      <p:transition spd="slow" advTm="89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B90DA815-5DCF-F4C9-C116-DED5997528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2A5F158-90C6-23A3-B648-FB875682AE4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024F39F-DCE0-3EA1-970A-B7101962B6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5038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950"/>
    </mc:Choice>
    <mc:Fallback xmlns="">
      <p:transition spd="slow" advTm="159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5B972E9E-291C-461F-AF0A-F0B8AEA40A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09287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9E93900E-3B56-8F5C-258E-023F8E3A14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843254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57F1ECE6-FD6C-AA5A-9E9A-8422E56850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029169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6B2496CD-2A3A-B31B-1458-03D13AF146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682052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AA4C0CF2-5986-0905-4D20-73820420E3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BC7AA32A-A941-944F-36B4-0C67D401EC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74784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006A5CB9-9BD8-1254-09AB-11A986CB46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066C1B-4459-17E2-E5A6-30BAB3DBDEF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D780C09-F3E9-DD45-E524-4C23DAC01E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09553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24"/>
    </mc:Choice>
    <mc:Fallback xmlns="">
      <p:transition spd="slow" advTm="77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4">
            <a:extLst>
              <a:ext uri="{FF2B5EF4-FFF2-40B4-BE49-F238E27FC236}">
                <a16:creationId xmlns:a16="http://schemas.microsoft.com/office/drawing/2014/main" id="{312E59BD-4442-12BD-8C1A-C52352C22A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8A1938F-4EC3-C1AA-E6CC-7C02FF8323E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C19E933-A4F5-034E-95FF-DCA41C152A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3096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78"/>
    </mc:Choice>
    <mc:Fallback xmlns="">
      <p:transition spd="slow" advTm="77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5">
            <a:extLst>
              <a:ext uri="{FF2B5EF4-FFF2-40B4-BE49-F238E27FC236}">
                <a16:creationId xmlns:a16="http://schemas.microsoft.com/office/drawing/2014/main" id="{4A29E4BF-7BAF-0C3C-A025-E91B17E189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4797B54-72F9-E85F-9CC6-DA9BB2F0F96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05EF3A2-95D3-A06B-D170-5689B8347F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72257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48"/>
    </mc:Choice>
    <mc:Fallback xmlns="">
      <p:transition spd="slow" advTm="83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6">
            <a:extLst>
              <a:ext uri="{FF2B5EF4-FFF2-40B4-BE49-F238E27FC236}">
                <a16:creationId xmlns:a16="http://schemas.microsoft.com/office/drawing/2014/main" id="{92B39353-4C22-6501-5018-49A1EF36BA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9836446-6EC7-285C-E8F2-671F6E43D89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8084208-C024-D728-DFFD-B1D566F2EB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1641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92"/>
    </mc:Choice>
    <mc:Fallback xmlns="">
      <p:transition spd="slow" advTm="85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7">
            <a:extLst>
              <a:ext uri="{FF2B5EF4-FFF2-40B4-BE49-F238E27FC236}">
                <a16:creationId xmlns:a16="http://schemas.microsoft.com/office/drawing/2014/main" id="{93DD8CD6-EA75-514E-B7CE-86315F06BE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D49A3C2-A975-D6AE-A5C7-AA4B3A74F92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235EB0A-83AB-A610-EF22-6D0F498E34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5040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91"/>
    </mc:Choice>
    <mc:Fallback xmlns="">
      <p:transition spd="slow" advTm="92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8">
            <a:extLst>
              <a:ext uri="{FF2B5EF4-FFF2-40B4-BE49-F238E27FC236}">
                <a16:creationId xmlns:a16="http://schemas.microsoft.com/office/drawing/2014/main" id="{4AD3F742-30E3-333B-1DF2-677AAFBCD7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1E1949D-B7FE-B7D8-78A9-EEE6DD80916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31163D0-E20B-A5BD-CA17-97350DC2B2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9236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74"/>
    </mc:Choice>
    <mc:Fallback xmlns="">
      <p:transition spd="slow" advTm="83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CFB9E67F-BAA4-4279-9589-62F000DCEA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931842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9">
            <a:extLst>
              <a:ext uri="{FF2B5EF4-FFF2-40B4-BE49-F238E27FC236}">
                <a16:creationId xmlns:a16="http://schemas.microsoft.com/office/drawing/2014/main" id="{48DD0EB5-2724-39B3-83F8-405A6415CB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1A66BD-6892-2458-61D6-D69FEBA21A4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6F480C5-E404-F82C-35C3-EADC000685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2568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53"/>
    </mc:Choice>
    <mc:Fallback xmlns="">
      <p:transition spd="slow" advTm="87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0">
            <a:extLst>
              <a:ext uri="{FF2B5EF4-FFF2-40B4-BE49-F238E27FC236}">
                <a16:creationId xmlns:a16="http://schemas.microsoft.com/office/drawing/2014/main" id="{E6FFC6B7-A6DD-18A8-C389-EFDF1804EC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934918B-D8AC-4102-DC53-13B3FD9452B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77A487F-CB22-5C33-B667-20EFE40920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2060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29"/>
    </mc:Choice>
    <mc:Fallback xmlns="">
      <p:transition spd="slow" advTm="83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1">
            <a:extLst>
              <a:ext uri="{FF2B5EF4-FFF2-40B4-BE49-F238E27FC236}">
                <a16:creationId xmlns:a16="http://schemas.microsoft.com/office/drawing/2014/main" id="{31FC0727-552F-C5D2-0FDE-20EBC0546C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D48679D-75C5-0A17-A963-E3D17AB496D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AE65B19-064C-DDC8-0C54-51B450E157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013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38"/>
    </mc:Choice>
    <mc:Fallback xmlns="">
      <p:transition spd="slow" advTm="90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2">
            <a:extLst>
              <a:ext uri="{FF2B5EF4-FFF2-40B4-BE49-F238E27FC236}">
                <a16:creationId xmlns:a16="http://schemas.microsoft.com/office/drawing/2014/main" id="{88EE6891-A52F-A555-60D5-3AEB8B613F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966972-6B5C-9FEA-A9DC-9A76642A44B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A4F9CD0-807A-F915-52E7-2319DD3BEA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1722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28"/>
    </mc:Choice>
    <mc:Fallback xmlns="">
      <p:transition spd="slow" advTm="94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3">
            <a:extLst>
              <a:ext uri="{FF2B5EF4-FFF2-40B4-BE49-F238E27FC236}">
                <a16:creationId xmlns:a16="http://schemas.microsoft.com/office/drawing/2014/main" id="{DD58A173-EFFA-939B-3E7A-CF7611CF57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87C375D-9FA6-122B-4F4E-21B5B6B5DD7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F86C289-99F4-5066-F0EF-00DBE68C48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0587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35"/>
    </mc:Choice>
    <mc:Fallback xmlns="">
      <p:transition spd="slow" advTm="86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4">
            <a:extLst>
              <a:ext uri="{FF2B5EF4-FFF2-40B4-BE49-F238E27FC236}">
                <a16:creationId xmlns:a16="http://schemas.microsoft.com/office/drawing/2014/main" id="{A530A589-4CF9-1796-8E28-2B8E97DE12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DE7A527-8ACE-CF71-29F4-A73E43D3CFF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47131DC-15BF-F981-C1D1-5097FF0C0F0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36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67"/>
    </mc:Choice>
    <mc:Fallback xmlns="">
      <p:transition spd="slow" advTm="83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5">
            <a:extLst>
              <a:ext uri="{FF2B5EF4-FFF2-40B4-BE49-F238E27FC236}">
                <a16:creationId xmlns:a16="http://schemas.microsoft.com/office/drawing/2014/main" id="{F934789F-80D8-2FEB-BEAB-736688D38D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46C9A8C-0872-552E-E937-EAEAEBCAD4C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30B7532-F4C4-EE3A-4409-8B1846EF24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2943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65"/>
    </mc:Choice>
    <mc:Fallback xmlns="">
      <p:transition spd="slow" advTm="94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6">
            <a:extLst>
              <a:ext uri="{FF2B5EF4-FFF2-40B4-BE49-F238E27FC236}">
                <a16:creationId xmlns:a16="http://schemas.microsoft.com/office/drawing/2014/main" id="{921D4AEE-ECAA-9732-3AA4-345DC5748C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8649BA5-9C31-7337-45DE-64446ACD352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9698A9F-6597-4646-198A-4BD51B3C93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251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82"/>
    </mc:Choice>
    <mc:Fallback xmlns="">
      <p:transition spd="slow" advTm="84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7">
            <a:extLst>
              <a:ext uri="{FF2B5EF4-FFF2-40B4-BE49-F238E27FC236}">
                <a16:creationId xmlns:a16="http://schemas.microsoft.com/office/drawing/2014/main" id="{D51D3E66-297A-6344-D9DF-B09273E76E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1389969-F596-ACEA-A1A6-FDCFE75A645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E5733BD-6AC6-5BD4-2AD8-888526A936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2105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52"/>
    </mc:Choice>
    <mc:Fallback xmlns="">
      <p:transition spd="slow" advTm="80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8">
            <a:extLst>
              <a:ext uri="{FF2B5EF4-FFF2-40B4-BE49-F238E27FC236}">
                <a16:creationId xmlns:a16="http://schemas.microsoft.com/office/drawing/2014/main" id="{757B9286-53A2-C213-9E03-5376443FD1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D696F5E-5042-40DC-2E48-F8927503E36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Audio 13">
            <a:hlinkClick r:id="" action="ppaction://media"/>
            <a:extLst>
              <a:ext uri="{FF2B5EF4-FFF2-40B4-BE49-F238E27FC236}">
                <a16:creationId xmlns:a16="http://schemas.microsoft.com/office/drawing/2014/main" id="{3BB06ABF-328E-5E88-BB4E-F30C7D0943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3164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87"/>
    </mc:Choice>
    <mc:Fallback xmlns="">
      <p:transition spd="slow" advTm="131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44CDF449-0F22-A675-9E8C-226BFACA4D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957681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9">
            <a:extLst>
              <a:ext uri="{FF2B5EF4-FFF2-40B4-BE49-F238E27FC236}">
                <a16:creationId xmlns:a16="http://schemas.microsoft.com/office/drawing/2014/main" id="{4211DB8A-5741-14C7-A140-1D71BA36C5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558109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0">
            <a:extLst>
              <a:ext uri="{FF2B5EF4-FFF2-40B4-BE49-F238E27FC236}">
                <a16:creationId xmlns:a16="http://schemas.microsoft.com/office/drawing/2014/main" id="{CB3C7303-1872-523E-CD22-D712836CA3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254219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1">
            <a:extLst>
              <a:ext uri="{FF2B5EF4-FFF2-40B4-BE49-F238E27FC236}">
                <a16:creationId xmlns:a16="http://schemas.microsoft.com/office/drawing/2014/main" id="{87287965-7ED1-C60A-064B-5E46A0BDD8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068328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2">
            <a:extLst>
              <a:ext uri="{FF2B5EF4-FFF2-40B4-BE49-F238E27FC236}">
                <a16:creationId xmlns:a16="http://schemas.microsoft.com/office/drawing/2014/main" id="{FC989DB2-6DA7-287E-2AF7-B76BC6FD2E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695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1440EBB6-96A3-5018-263E-A05271FE3B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0738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26AB7DB3-013B-53B4-DDFF-4D0980CCC7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595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&#10;&#10;Description générée automatiquement">
            <a:extLst>
              <a:ext uri="{FF2B5EF4-FFF2-40B4-BE49-F238E27FC236}">
                <a16:creationId xmlns:a16="http://schemas.microsoft.com/office/drawing/2014/main" id="{9785FB8E-BC3E-6DF7-EBC0-66BA73C87AC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2739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63D6D6C5-4B08-53F1-C07E-6C64EED60B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8760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1862A05F-E629-429A-756B-685A997966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7407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0D0F7AC1-A18C-7F2D-9268-FF2B3C755F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614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AA4F8136-EB79-2AC1-4F6E-2D2492E895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6294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6B8D76F5-5836-2864-4C2C-620F95CE05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714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8E766DF4-E5DC-EBF6-3E1C-7E0C421979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4857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5A070DDE-D6C9-827F-D80B-DCF0FAD75C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4420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C09C00A8-59B1-F351-222E-31B9388A5F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2544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8A9BB110-908A-B126-10F1-A0F828F921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5864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A9A3C5B0-25F8-060C-25A6-D9ED42142E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617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95F8C0CA-4D02-C264-C63F-C237D6C61B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5EA37BC3-014E-7907-DCFD-22E389504B8C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6561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494EE12E-126F-56E1-6890-3F7325CA8F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8724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9A1811EA-89B7-71EF-FB1A-F335F41EEC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8303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7AD5FFB5-2195-B563-A6D5-1B020D8067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8629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462CAAC3-269A-A26E-74EC-7348F05056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3645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E789ADB1-FE1A-3164-3CC1-DD1B4C22A7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1255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50865CCF-89D2-6316-599F-8FB13B343B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1363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375D8069-8889-B71A-5D69-E93B5C6A36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2158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555BA47C-4245-5CB2-D3B3-69FA60BE3A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6453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419AE40D-B18E-3569-F727-CCFDE26FDD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62914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B34D1D3C-DDE9-9C12-6CE9-0173B37192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527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0A93FFEA-7440-1D25-2303-5A3ACFD67D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0706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87A1D0E0-F9B6-9058-5E29-154BBD0242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0491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DFAC2E07-07A1-5E4B-0ACD-8EE7B66144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1702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5A35A224-5670-3DC6-8AF4-E839ACE24F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80568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49DFB429-614D-DD79-B736-9EBEC5A914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2356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694C51BB-5B2A-1CA7-9B6F-E27710BF18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95956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6BA538F4-3A3F-7F77-9014-D334377D67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90365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D48B814E-FC3F-4DD9-F1E2-B00314619A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33951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64235ABC-E8F7-027B-40AF-10624EBED4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28946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9539E847-42FE-7539-98F2-39BC6D88B0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5508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0F64A140-9A94-16B9-12F9-9244BBDF39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370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2889DB94-8DA8-892E-A8C9-0319F5B4F6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95952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FFA658E-0908-B79B-5EA2-6CCFB6DDF9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47521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6550ED5-D6AE-869C-48DB-622066349A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4717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3DC098AB-78AA-97CB-CD34-F1C7DE88FF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80153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298D3860-F026-5F98-9B90-C1498B6C3F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18007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A02341C2-8D0E-E582-3344-538F527977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1973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AF819FAD-F4C6-BC2C-E5FF-5EF1A62BF2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45577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AC6D1873-508A-1DC6-4E02-78193382FF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16644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614676C2-7335-221E-36B9-ADBFE4C7AA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1151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47116BBA-8229-7CBB-2D04-54D0D03F19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0853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FFCBD83B-9796-FE44-1F12-2F9640C2D5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006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DD66E9DE-FB8D-D37A-6794-143DAAA37D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41925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35E7CA9B-46EA-C740-0526-07BFF48C46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16881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C3DA38B4-DF7A-7494-423B-5BA2B78CE6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1877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005EE56C-CF84-95F7-5470-B0E4C39CD8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74447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4788D834-94D7-C6BF-9237-1A3628DE02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40398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CE949646-1437-1788-F013-8C0C4C3C03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65366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155135E5-528A-DBA7-E8C0-54852919A2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64484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FF6EEACB-C820-7A47-1F5C-A88805A390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64755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E5EB7489-C84D-6642-733F-621BE9DFA3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68720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08BD39C9-4FD7-0C5A-551C-0AB1EAB847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42887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A6817630-28F7-FD3E-E07B-D0C61073F0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901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D864F5A4-90CA-2004-CEB0-63A32A0F98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7651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9CDFFC59-7269-EB52-787C-443683FCD5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10011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3922D33C-B6DB-AAA1-C0E3-D0DAD4A4D0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80309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2E8B8B22-A243-36AD-5637-77C2D3D99B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13682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E4228C84-B23A-60AA-F343-19599BFA46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82447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99F80EA7-8A98-30DD-814F-FEAEEB9DB8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98536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508F657C-198E-0694-AC27-DF486A86B6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2095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CBB157B9-74B9-D6A9-59A6-A8C7B553A1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03912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AEE462A9-110B-DBBC-CD8C-D05A881C2A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51792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E69823DC-D0C3-0A81-4AE7-EDA148C4A9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32057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F10CD60E-607A-42CF-ADA9-09A996A389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806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B83094DB-4987-7E31-F1CF-52FC65D1DD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1837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C991D5A9-402F-C726-0890-A6EFF239B1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26361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A2446D59-84C9-525F-E85F-EC6F2CC4AE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8207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49050E48-5007-A851-3A19-94205135F6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59647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D1802C0F-850E-B035-740E-CF6917D844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639C8837-F717-86E0-E35D-F65BACB03B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61354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8C9D0832-E41A-46AD-3629-51438BE2BB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351FAF-59BA-F1C3-767C-E86AACBF06D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8EA72B8-61E0-CC9B-98AE-2E5681CF4C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3215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69"/>
    </mc:Choice>
    <mc:Fallback xmlns="">
      <p:transition spd="slow" advTm="79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9641CB5A-7E39-1FD3-11EE-B139BAC4E7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8B32DA-3C48-008A-12B6-3E45A13C6FC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6DBC678-C56F-7336-059B-100376FA10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2857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10"/>
    </mc:Choice>
    <mc:Fallback xmlns="">
      <p:transition spd="slow" advTm="89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B2C9BF83-08A6-66B8-9041-020518C4B0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19A469F-7985-CDFB-7421-5C20389ED55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95431E6-CF93-F3B3-7DB7-18F0493AC4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20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22"/>
    </mc:Choice>
    <mc:Fallback xmlns="">
      <p:transition spd="slow" advTm="88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BD67531C-C10E-2728-350D-3EE5BB6346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FF7E786-2EFF-F2FA-3CB8-2E985DBA157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6E7DAFE-5CA3-4446-92EA-A318658094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7588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87"/>
    </mc:Choice>
    <mc:Fallback xmlns="">
      <p:transition spd="slow" advTm="87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0DCACFEB-699F-45FE-D0BE-B4EB596883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76FB2D8-5BD1-5132-4FA0-3B51FB99CA1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ABF7964-5C16-FB22-3C64-FFACA5D1F2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4025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54"/>
    </mc:Choice>
    <mc:Fallback xmlns="">
      <p:transition spd="slow" advTm="97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81118F5D-75E3-C0DF-564E-E62923E750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B23FD1-1584-99DD-1393-04C46B3C18D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F95DF19-2047-2036-919E-45788BB053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1828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28"/>
    </mc:Choice>
    <mc:Fallback xmlns="">
      <p:transition spd="slow" advTm="93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952395E5-2BB7-922C-1F79-917D26D519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44499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21340DD8-7E3E-7AC9-0E9C-F3A7D777CE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4BBE8CD-A398-642B-2718-6F6C456718E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C5C787A-0F75-6E24-E9A5-4DE57702F2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1317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25"/>
    </mc:Choice>
    <mc:Fallback xmlns="">
      <p:transition spd="slow" advTm="103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90ED513D-E246-18F6-410C-D4A18BE32F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A54DE4C-77E5-8662-A949-A4F7E9238F3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CFF79A4-1F29-9C5E-31B4-93403F37B7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7786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31"/>
    </mc:Choice>
    <mc:Fallback xmlns="">
      <p:transition spd="slow" advTm="91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CBABD2D7-8359-AF13-8F21-A5BFAFC1A1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29916F-D79A-B260-0846-189EB0DB9DE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E521AB7-B078-81EE-90A5-87D338AB43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1620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41"/>
    </mc:Choice>
    <mc:Fallback xmlns="">
      <p:transition spd="slow" advTm="100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2265FCD9-1001-50B5-2CB1-29AEE72063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8FC2A36-49DB-E121-FFDB-BD1C902715C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371A23C-7495-7D65-0E09-71F8B6A8B7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8496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58"/>
    </mc:Choice>
    <mc:Fallback xmlns="">
      <p:transition spd="slow" advTm="90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554D281D-0A92-CCE5-9B70-FD5A15514A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8250ABA-0AE2-51D2-0E9C-BC58C081DB0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24A245D-5C61-01BE-0448-5D1EC51560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7756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87"/>
    </mc:Choice>
    <mc:Fallback xmlns="">
      <p:transition spd="slow" advTm="92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EA6294A1-A690-DB4D-D0D9-F4BDB4EE53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66A1A74-EF1C-7D1A-F207-35E3F03FC1B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DE38FE8-63F3-CDD2-78B0-E91DC53DEF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32042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52"/>
    </mc:Choice>
    <mc:Fallback xmlns="">
      <p:transition spd="slow" advTm="101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3EEB7476-322C-BE19-E052-8EF949E391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ADB872D-85F0-3DAE-665C-80183D57836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F0B8DB8-90B2-C383-93A1-6BF7F68CC3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33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00"/>
    </mc:Choice>
    <mc:Fallback xmlns="">
      <p:transition spd="slow" advTm="9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EA067786-85A7-1262-8802-C611B47A43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D45330-6E00-A15C-02A9-A311C14B9BE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EBB3FF8-188D-7B60-3AA2-270063F022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7740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81"/>
    </mc:Choice>
    <mc:Fallback xmlns="">
      <p:transition spd="slow" advTm="94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7FF93C26-739A-BAFF-769B-31FBB0025B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61733B5-F82A-439C-0AFD-4449F9EB6FF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A592081-8141-E036-5DD8-46F8A6E8BA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429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07"/>
    </mc:Choice>
    <mc:Fallback xmlns="">
      <p:transition spd="slow" advTm="88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EEBFE60-EA07-DC99-C503-86A2B58DB4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D142F8-A8FA-01BA-B5E4-98B3962C55D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C0BA90C-034E-2D26-C5E6-A31E2BB7E9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6055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601"/>
    </mc:Choice>
    <mc:Fallback xmlns="">
      <p:transition spd="slow" advTm="156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82F2CF5-11DB-42B0-A55C-C9D032F899F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32DF431-F48F-49B5-965E-125241B9B1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25</TotalTime>
  <Words>28</Words>
  <Application>Microsoft Office PowerPoint</Application>
  <PresentationFormat>Affichage à l'écran (4:3)</PresentationFormat>
  <Paragraphs>5</Paragraphs>
  <Slides>173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173</vt:i4>
      </vt:variant>
    </vt:vector>
  </HeadingPairs>
  <TitlesOfParts>
    <vt:vector size="178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2024-01-07T10:25:49Z</dcterms:created>
  <dcterms:modified xsi:type="dcterms:W3CDTF">2024-05-15T14:31:28Z</dcterms:modified>
</cp:coreProperties>
</file>