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03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1E2733-7F8C-4DAF-894D-56AC77A535E2}" v="3" dt="2024-05-15T14:44:20.5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slide" Target="slides/slide114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33" Type="http://schemas.openxmlformats.org/officeDocument/2006/relationships/slide" Target="slides/slide130.xml"/><Relationship Id="rId138" Type="http://schemas.openxmlformats.org/officeDocument/2006/relationships/slide" Target="slides/slide135.xml"/><Relationship Id="rId154" Type="http://schemas.openxmlformats.org/officeDocument/2006/relationships/tableStyles" Target="tableStyles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123" Type="http://schemas.openxmlformats.org/officeDocument/2006/relationships/slide" Target="slides/slide120.xml"/><Relationship Id="rId128" Type="http://schemas.openxmlformats.org/officeDocument/2006/relationships/slide" Target="slides/slide125.xml"/><Relationship Id="rId144" Type="http://schemas.openxmlformats.org/officeDocument/2006/relationships/slide" Target="slides/slide141.xml"/><Relationship Id="rId149" Type="http://schemas.openxmlformats.org/officeDocument/2006/relationships/slide" Target="slides/slide146.xml"/><Relationship Id="rId5" Type="http://schemas.openxmlformats.org/officeDocument/2006/relationships/slide" Target="slides/slide2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113" Type="http://schemas.openxmlformats.org/officeDocument/2006/relationships/slide" Target="slides/slide110.xml"/><Relationship Id="rId118" Type="http://schemas.openxmlformats.org/officeDocument/2006/relationships/slide" Target="slides/slide115.xml"/><Relationship Id="rId134" Type="http://schemas.openxmlformats.org/officeDocument/2006/relationships/slide" Target="slides/slide131.xml"/><Relationship Id="rId139" Type="http://schemas.openxmlformats.org/officeDocument/2006/relationships/slide" Target="slides/slide136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150" Type="http://schemas.openxmlformats.org/officeDocument/2006/relationships/slide" Target="slides/slide147.xml"/><Relationship Id="rId155" Type="http://schemas.microsoft.com/office/2016/11/relationships/changesInfo" Target="changesInfos/changesInfo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slide" Target="slides/slide113.xml"/><Relationship Id="rId124" Type="http://schemas.openxmlformats.org/officeDocument/2006/relationships/slide" Target="slides/slide121.xml"/><Relationship Id="rId129" Type="http://schemas.openxmlformats.org/officeDocument/2006/relationships/slide" Target="slides/slide126.xml"/><Relationship Id="rId137" Type="http://schemas.openxmlformats.org/officeDocument/2006/relationships/slide" Target="slides/slide13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32" Type="http://schemas.openxmlformats.org/officeDocument/2006/relationships/slide" Target="slides/slide129.xml"/><Relationship Id="rId140" Type="http://schemas.openxmlformats.org/officeDocument/2006/relationships/slide" Target="slides/slide137.xml"/><Relationship Id="rId145" Type="http://schemas.openxmlformats.org/officeDocument/2006/relationships/slide" Target="slides/slide142.xml"/><Relationship Id="rId15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slide" Target="slides/slide116.xml"/><Relationship Id="rId127" Type="http://schemas.openxmlformats.org/officeDocument/2006/relationships/slide" Target="slides/slide12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122" Type="http://schemas.openxmlformats.org/officeDocument/2006/relationships/slide" Target="slides/slide119.xml"/><Relationship Id="rId130" Type="http://schemas.openxmlformats.org/officeDocument/2006/relationships/slide" Target="slides/slide127.xml"/><Relationship Id="rId135" Type="http://schemas.openxmlformats.org/officeDocument/2006/relationships/slide" Target="slides/slide132.xml"/><Relationship Id="rId143" Type="http://schemas.openxmlformats.org/officeDocument/2006/relationships/slide" Target="slides/slide140.xml"/><Relationship Id="rId148" Type="http://schemas.openxmlformats.org/officeDocument/2006/relationships/slide" Target="slides/slide145.xml"/><Relationship Id="rId151" Type="http://schemas.openxmlformats.org/officeDocument/2006/relationships/presProps" Target="presProps.xml"/><Relationship Id="rId156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openxmlformats.org/officeDocument/2006/relationships/slide" Target="slides/slide117.xml"/><Relationship Id="rId125" Type="http://schemas.openxmlformats.org/officeDocument/2006/relationships/slide" Target="slides/slide122.xml"/><Relationship Id="rId141" Type="http://schemas.openxmlformats.org/officeDocument/2006/relationships/slide" Target="slides/slide138.xml"/><Relationship Id="rId146" Type="http://schemas.openxmlformats.org/officeDocument/2006/relationships/slide" Target="slides/slide14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Relationship Id="rId131" Type="http://schemas.openxmlformats.org/officeDocument/2006/relationships/slide" Target="slides/slide128.xml"/><Relationship Id="rId136" Type="http://schemas.openxmlformats.org/officeDocument/2006/relationships/slide" Target="slides/slide133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152" Type="http://schemas.openxmlformats.org/officeDocument/2006/relationships/viewProps" Target="viewProps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56" Type="http://schemas.openxmlformats.org/officeDocument/2006/relationships/slide" Target="slides/slide53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26" Type="http://schemas.openxmlformats.org/officeDocument/2006/relationships/slide" Target="slides/slide123.xml"/><Relationship Id="rId147" Type="http://schemas.openxmlformats.org/officeDocument/2006/relationships/slide" Target="slides/slide144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openxmlformats.org/officeDocument/2006/relationships/slide" Target="slides/slide118.xml"/><Relationship Id="rId142" Type="http://schemas.openxmlformats.org/officeDocument/2006/relationships/slide" Target="slides/slide139.xml"/><Relationship Id="rId3" Type="http://schemas.openxmlformats.org/officeDocument/2006/relationships/slideMaster" Target="slideMasters/slide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5E1E2733-7F8C-4DAF-894D-56AC77A535E2}"/>
    <pc:docChg chg="modSld">
      <pc:chgData name="BELLEMIN SANDRA" userId="5fe4e071-d3f4-40df-970f-ee8fcf898346" providerId="ADAL" clId="{5E1E2733-7F8C-4DAF-894D-56AC77A535E2}" dt="2024-05-15T14:44:20.561" v="2"/>
      <pc:docMkLst>
        <pc:docMk/>
      </pc:docMkLst>
      <pc:sldChg chg="modSp">
        <pc:chgData name="BELLEMIN SANDRA" userId="5fe4e071-d3f4-40df-970f-ee8fcf898346" providerId="ADAL" clId="{5E1E2733-7F8C-4DAF-894D-56AC77A535E2}" dt="2024-05-15T14:42:15.240" v="0"/>
        <pc:sldMkLst>
          <pc:docMk/>
          <pc:sldMk cId="1278685896" sldId="310"/>
        </pc:sldMkLst>
        <pc:picChg chg="mod">
          <ac:chgData name="BELLEMIN SANDRA" userId="5fe4e071-d3f4-40df-970f-ee8fcf898346" providerId="ADAL" clId="{5E1E2733-7F8C-4DAF-894D-56AC77A535E2}" dt="2024-05-15T14:42:15.240" v="0"/>
          <ac:picMkLst>
            <pc:docMk/>
            <pc:sldMk cId="1278685896" sldId="310"/>
            <ac:picMk id="2" creationId="{A6F6D3BF-6882-C230-716C-FAC864FACC1C}"/>
          </ac:picMkLst>
        </pc:picChg>
      </pc:sldChg>
      <pc:sldChg chg="modSp">
        <pc:chgData name="BELLEMIN SANDRA" userId="5fe4e071-d3f4-40df-970f-ee8fcf898346" providerId="ADAL" clId="{5E1E2733-7F8C-4DAF-894D-56AC77A535E2}" dt="2024-05-15T14:44:03.031" v="1"/>
        <pc:sldMkLst>
          <pc:docMk/>
          <pc:sldMk cId="4233846785" sldId="346"/>
        </pc:sldMkLst>
        <pc:picChg chg="mod">
          <ac:chgData name="BELLEMIN SANDRA" userId="5fe4e071-d3f4-40df-970f-ee8fcf898346" providerId="ADAL" clId="{5E1E2733-7F8C-4DAF-894D-56AC77A535E2}" dt="2024-05-15T14:44:03.031" v="1"/>
          <ac:picMkLst>
            <pc:docMk/>
            <pc:sldMk cId="4233846785" sldId="346"/>
            <ac:picMk id="2" creationId="{6548E16B-7A1C-0487-FBC6-96C502B67265}"/>
          </ac:picMkLst>
        </pc:picChg>
      </pc:sldChg>
      <pc:sldChg chg="modSp">
        <pc:chgData name="BELLEMIN SANDRA" userId="5fe4e071-d3f4-40df-970f-ee8fcf898346" providerId="ADAL" clId="{5E1E2733-7F8C-4DAF-894D-56AC77A535E2}" dt="2024-05-15T14:44:20.561" v="2"/>
        <pc:sldMkLst>
          <pc:docMk/>
          <pc:sldMk cId="4274126456" sldId="382"/>
        </pc:sldMkLst>
        <pc:picChg chg="mod">
          <ac:chgData name="BELLEMIN SANDRA" userId="5fe4e071-d3f4-40df-970f-ee8fcf898346" providerId="ADAL" clId="{5E1E2733-7F8C-4DAF-894D-56AC77A535E2}" dt="2024-05-15T14:44:20.561" v="2"/>
          <ac:picMkLst>
            <pc:docMk/>
            <pc:sldMk cId="4274126456" sldId="382"/>
            <ac:picMk id="2" creationId="{5230A2B0-ED62-5A73-805B-84C5D5B7350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66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2282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7678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6774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138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863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51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4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1079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295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731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A712E-8BA8-4708-9D51-CE2B14454928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19AAA-7492-409D-88CC-5966FEB7CC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2029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4.png"/><Relationship Id="rId4" Type="http://schemas.openxmlformats.org/officeDocument/2006/relationships/image" Target="../media/image6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4.png"/><Relationship Id="rId4" Type="http://schemas.openxmlformats.org/officeDocument/2006/relationships/image" Target="../media/image7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4.png"/><Relationship Id="rId4" Type="http://schemas.openxmlformats.org/officeDocument/2006/relationships/image" Target="../media/image7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4.png"/><Relationship Id="rId4" Type="http://schemas.openxmlformats.org/officeDocument/2006/relationships/image" Target="../media/image7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4.png"/><Relationship Id="rId4" Type="http://schemas.openxmlformats.org/officeDocument/2006/relationships/image" Target="../media/image7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4.png"/><Relationship Id="rId4" Type="http://schemas.openxmlformats.org/officeDocument/2006/relationships/image" Target="../media/image76.JP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2-Video_jour4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4.png"/><Relationship Id="rId4" Type="http://schemas.openxmlformats.org/officeDocument/2006/relationships/image" Target="../media/image79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4.png"/><Relationship Id="rId4" Type="http://schemas.openxmlformats.org/officeDocument/2006/relationships/image" Target="../media/image8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4.png"/><Relationship Id="rId4" Type="http://schemas.openxmlformats.org/officeDocument/2006/relationships/image" Target="../media/image81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4.png"/><Relationship Id="rId4" Type="http://schemas.openxmlformats.org/officeDocument/2006/relationships/image" Target="../media/image82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4.png"/><Relationship Id="rId4" Type="http://schemas.openxmlformats.org/officeDocument/2006/relationships/image" Target="../media/image83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4.png"/><Relationship Id="rId4" Type="http://schemas.openxmlformats.org/officeDocument/2006/relationships/image" Target="../media/image84.JP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4.png"/><Relationship Id="rId4" Type="http://schemas.openxmlformats.org/officeDocument/2006/relationships/image" Target="../media/image85.JP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4.png"/><Relationship Id="rId4" Type="http://schemas.openxmlformats.org/officeDocument/2006/relationships/image" Target="../media/image86.JP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4.png"/><Relationship Id="rId4" Type="http://schemas.openxmlformats.org/officeDocument/2006/relationships/image" Target="../media/image87.JP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4.png"/><Relationship Id="rId4" Type="http://schemas.openxmlformats.org/officeDocument/2006/relationships/image" Target="../media/image88.JP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4.png"/><Relationship Id="rId4" Type="http://schemas.openxmlformats.org/officeDocument/2006/relationships/image" Target="../media/image71.JP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4.png"/><Relationship Id="rId4" Type="http://schemas.openxmlformats.org/officeDocument/2006/relationships/image" Target="../media/image89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4.png"/><Relationship Id="rId4" Type="http://schemas.openxmlformats.org/officeDocument/2006/relationships/image" Target="../media/image90.JP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4.png"/><Relationship Id="rId4" Type="http://schemas.openxmlformats.org/officeDocument/2006/relationships/image" Target="../media/image74.JP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4.png"/><Relationship Id="rId4" Type="http://schemas.openxmlformats.org/officeDocument/2006/relationships/image" Target="../media/image91.JP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4.png"/><Relationship Id="rId4" Type="http://schemas.openxmlformats.org/officeDocument/2006/relationships/image" Target="../media/image92.JP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4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0.xml"/><Relationship Id="rId5" Type="http://schemas.openxmlformats.org/officeDocument/2006/relationships/slide" Target="slide74.xml"/><Relationship Id="rId4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2-Video_jour2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4.png"/><Relationship Id="rId4" Type="http://schemas.openxmlformats.org/officeDocument/2006/relationships/image" Target="../media/image45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4.png"/><Relationship Id="rId4" Type="http://schemas.openxmlformats.org/officeDocument/2006/relationships/image" Target="../media/image46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4.png"/><Relationship Id="rId4" Type="http://schemas.openxmlformats.org/officeDocument/2006/relationships/image" Target="../media/image48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4.png"/><Relationship Id="rId4" Type="http://schemas.openxmlformats.org/officeDocument/2006/relationships/image" Target="../media/image4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4.png"/><Relationship Id="rId4" Type="http://schemas.openxmlformats.org/officeDocument/2006/relationships/image" Target="../media/image5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4.png"/><Relationship Id="rId4" Type="http://schemas.openxmlformats.org/officeDocument/2006/relationships/image" Target="../media/image5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4.png"/><Relationship Id="rId4" Type="http://schemas.openxmlformats.org/officeDocument/2006/relationships/image" Target="../media/image53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4.png"/><Relationship Id="rId4" Type="http://schemas.openxmlformats.org/officeDocument/2006/relationships/image" Target="../media/image54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4.png"/><Relationship Id="rId4" Type="http://schemas.openxmlformats.org/officeDocument/2006/relationships/image" Target="../media/image55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4.png"/><Relationship Id="rId4" Type="http://schemas.openxmlformats.org/officeDocument/2006/relationships/image" Target="../media/image56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4.png"/><Relationship Id="rId4" Type="http://schemas.openxmlformats.org/officeDocument/2006/relationships/image" Target="../media/image57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4.png"/><Relationship Id="rId4" Type="http://schemas.openxmlformats.org/officeDocument/2006/relationships/image" Target="../media/image58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4.png"/><Relationship Id="rId4" Type="http://schemas.openxmlformats.org/officeDocument/2006/relationships/image" Target="../media/image59.JP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12-Video_jour3.mp4" TargetMode="Externa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4.png"/><Relationship Id="rId4" Type="http://schemas.openxmlformats.org/officeDocument/2006/relationships/image" Target="../media/image63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4.png"/><Relationship Id="rId4" Type="http://schemas.openxmlformats.org/officeDocument/2006/relationships/image" Target="../media/image64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4.png"/><Relationship Id="rId4" Type="http://schemas.openxmlformats.org/officeDocument/2006/relationships/image" Target="../media/image65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4.png"/><Relationship Id="rId4" Type="http://schemas.openxmlformats.org/officeDocument/2006/relationships/image" Target="../media/image47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4.png"/><Relationship Id="rId4" Type="http://schemas.openxmlformats.org/officeDocument/2006/relationships/image" Target="../media/image66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4.png"/><Relationship Id="rId4" Type="http://schemas.openxmlformats.org/officeDocument/2006/relationships/image" Target="../media/image67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4.png"/><Relationship Id="rId4" Type="http://schemas.openxmlformats.org/officeDocument/2006/relationships/image" Target="../media/image50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4.png"/><Relationship Id="rId4" Type="http://schemas.openxmlformats.org/officeDocument/2006/relationships/image" Target="../media/image6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4526760E-4316-8DCD-21EC-1CDFA0C074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964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E228C2BE-CC7B-D43B-63BD-9C7C3DA03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95799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EC01C51-5156-9D83-44C3-DE0F237281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EA5AAB-5EBD-DE11-9BB2-73676D87A9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1311C86-46D5-8522-2495-8112C9A58B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581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3"/>
    </mc:Choice>
    <mc:Fallback xmlns="">
      <p:transition spd="slow" advTm="7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1589C28-1B8D-65D7-D2DF-E86ADFD39F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7247F24-CC0C-35DA-316D-76BE538653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60D8C59-4D34-FA09-1819-E276EB92E2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07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45"/>
    </mc:Choice>
    <mc:Fallback xmlns="">
      <p:transition spd="slow" advTm="73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E9D7F722-99F9-E694-3060-4A810AB786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C6FBEB-2C3C-9B8A-085D-E695AE856B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258674-72A4-A77B-B39F-62C82DA1C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258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86"/>
    </mc:Choice>
    <mc:Fallback xmlns="">
      <p:transition spd="slow" advTm="7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3F72DFC3-D065-355F-E74B-8C44A85452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FBA974-C818-CA9B-274D-FC639514826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BDD2EF1-36DC-9647-2A79-E35F7EDE67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85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88"/>
    </mc:Choice>
    <mc:Fallback xmlns="">
      <p:transition spd="slow" advTm="77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8649D07D-096E-8F6A-5CAC-14EDA318E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C45399-9B35-F672-5AD6-5ECFDBC3C49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8881F4-6994-7F9D-2BF2-A519D51B43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30591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80"/>
    </mc:Choice>
    <mc:Fallback xmlns="">
      <p:transition spd="slow" advTm="7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2AE3FD9-121D-52C8-05DF-2B04D32BCE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35DAA6B-3CCA-8926-E0C5-9DBAE8564E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E68C63-9C0F-15D0-78E0-C921B5803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81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35"/>
    </mc:Choice>
    <mc:Fallback xmlns="">
      <p:transition spd="slow" advTm="74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32EC77A-04A9-1053-61F9-69E179F398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E6D926-8AD3-3EDE-9403-27765F66DE4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20BDF8-708A-E83F-6087-AEEBA2841B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5401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7"/>
    </mc:Choice>
    <mc:Fallback xmlns="">
      <p:transition spd="slow" advTm="74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35A939E-8A0B-4B3A-2DC8-DDEC357309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DFA739-0D0E-10E3-76D8-76C5BAACADB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2524E2-1C80-584D-008E-DD86EC4ECC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8614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56"/>
    </mc:Choice>
    <mc:Fallback xmlns="">
      <p:transition spd="slow" advTm="132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4AC6D62-FDBC-70DE-8CC6-2902660C89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0641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2AB1CA2-A7A6-C636-6AE1-8CCA73110B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678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BB2A26FB-EB16-F446-2CD1-FBD25144D5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39989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2968C9E8-6B06-7C9F-AEA2-0A3E939A94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4022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023992C3-DABC-8C1E-6F4F-12DA654A0D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0102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A7CA9148-4BD0-B956-886A-936E9A21D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57797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70A97B8F-AC21-6181-EC4F-55009D90FD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634503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84BF82F9-B8D0-0542-E76A-99FE054C09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83969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CCC85A3D-C605-05ED-E17C-3350F63DB9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AFEEA7-E952-0A82-1AF6-EE34F1EAB153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4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69B79F65-1ED9-50B0-A6C6-13B137A5A1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9827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4E1E1C81-7FDA-0B75-6A14-C59F491597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87244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AE451AEF-AE33-6669-59DB-822B4878F1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9F6BB2A-C52A-84E0-C6D0-E08D5BF4D2B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0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F6D550CE-77A0-35D5-D584-26D269978D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5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AE7563E4-4F1B-E32C-E624-6E5B39E5E5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5944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8843176F-CF37-478C-F90E-61F90ACE40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7961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A8633980-5B29-1D70-23D6-BD9DF89E17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B89522-6FEB-44EE-67A0-687D573E247B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81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108E6FE9-9090-6609-E648-97940F4665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4903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1F36201B-3822-C02F-12DD-29A075D0B5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4051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E9D4F372-AEFA-D6FE-32E8-29F4148320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E2D59AF-BE8D-6FDC-A18E-AAFE9BFB85C4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1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DD54AE29-B091-E3B8-FF9D-CBD335D3A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82936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C133D56-34BD-F60F-3B29-8EBE93955A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56843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C531EE96-76E9-D8DD-B169-0562D2EBA8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230A2B0-ED62-5A73-805B-84C5D5B73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126456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DFC7C25-16B4-4C3E-62AF-ED2FC09B88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DAC3EFE-335C-7613-1CD7-8283409D3F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C778BE-CF3C-F6DA-A5DD-04826B68F3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4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48"/>
    </mc:Choice>
    <mc:Fallback xmlns="">
      <p:transition spd="slow" advTm="68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7DE6402-FE34-10AC-61EB-FF78F846B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558F6E-05D4-3139-1CB8-13B2049C597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7A63A4-DD5C-AA07-5C7C-EB8F956651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50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58"/>
    </mc:Choice>
    <mc:Fallback xmlns="">
      <p:transition spd="slow" advTm="72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804F8BDF-2BB7-E869-6A46-BB00AA5EE8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3934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91728333-44CF-5816-4D32-59979CC83A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153165-3AA8-CEAF-B0A7-EC452F78CE3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9BDAE36-90DF-23FD-514C-5E7FDD6960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0716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99"/>
    </mc:Choice>
    <mc:Fallback xmlns="">
      <p:transition spd="slow" advTm="71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9A2AAC1C-36E9-0287-8173-44A3E1D198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EB3ECB6-2F19-706F-F93D-147E8C503B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CFDB7D3-E939-AA8C-678E-E4C3D4A635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507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46"/>
    </mc:Choice>
    <mc:Fallback xmlns="">
      <p:transition spd="slow" advTm="8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8BFC8175-9443-25CA-E273-926F3F316D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299395-709F-4E4C-E982-FF5751AE391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0916BD-1DB8-457A-70F2-B1D69AC1FA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9159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51"/>
    </mc:Choice>
    <mc:Fallback xmlns="">
      <p:transition spd="slow" advTm="72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4C9DFD46-6389-57FE-5A7F-E84B5A109A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600A9E6-CB1D-BC9F-8384-D9B62082EBD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627CC4-EFE8-3BE9-15DE-41942B3BE5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0919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17"/>
    </mc:Choice>
    <mc:Fallback xmlns="">
      <p:transition spd="slow" advTm="7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4910B8F-EC76-BB42-79DF-5FF109C4C7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BEE8CB-BA71-BDC9-C286-3AD8633714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FE44AB4-F290-83E5-F0A8-5940870D8F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282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70"/>
    </mc:Choice>
    <mc:Fallback xmlns="">
      <p:transition spd="slow" advTm="75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72D724F4-5B71-2080-B50F-94278BCDF7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0847DD8-B4B7-7255-D420-DA35264F10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266DD0E-DE69-E0E6-5828-D0A309AAB6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0535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29"/>
    </mc:Choice>
    <mc:Fallback xmlns="">
      <p:transition spd="slow" advTm="7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5FEAF49C-4B5F-C96A-A5AB-8E527B984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EE6E49-C25B-135D-9F53-A3992906E8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051594F-138A-7708-FA27-557CD941F8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2064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96"/>
    </mc:Choice>
    <mc:Fallback xmlns="">
      <p:transition spd="slow" advTm="71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893EE3E6-EB28-BD6B-D43B-AFC841649E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426A32-3E90-F08B-6993-51BE990C69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CED33822-FA42-4423-71C4-DFA4D5B20A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001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09"/>
    </mc:Choice>
    <mc:Fallback xmlns="">
      <p:transition spd="slow" advTm="6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39AF356B-165A-F4CA-2E75-8D7FA893F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F17D33-F436-4D4F-B4E0-6C9F090BC6F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1261D6D-6BB7-2520-2848-C50DF24E7F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8551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72"/>
    </mc:Choice>
    <mc:Fallback xmlns="">
      <p:transition spd="slow" advTm="73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EA907D98-B784-B98A-36C3-2FCCE9CF28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0DEC8E9-2379-550E-92FF-21E5C5690B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2B55628-7469-13AE-28FA-BED9284AB4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9825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33"/>
    </mc:Choice>
    <mc:Fallback xmlns="">
      <p:transition spd="slow" advTm="7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4A65E33F-4BCE-E5B5-DE96-2F98E2974F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192623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249C8EFD-9216-09F1-2DD8-D0541F61D9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A19C91-DE84-32B6-AFA1-05DF8B8470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CE2B84-F75F-9762-9EDC-633C30407A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622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61"/>
    </mc:Choice>
    <mc:Fallback xmlns="">
      <p:transition spd="slow" advTm="7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A8D01A7E-411A-3813-7E8C-DB5FCA82DD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3287E3A-90E6-72DD-25C1-069CB08926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7633F0-E753-DACE-D86A-35C60DD053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445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48"/>
    </mc:Choice>
    <mc:Fallback xmlns="">
      <p:transition spd="slow" advTm="7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C1153238-D17B-5B78-C2FC-726912081A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F722D8-4B53-0DE6-BC5A-8125DEF17F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659BC71-92FA-E5C4-3FBA-56FAC1F412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282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17"/>
    </mc:Choice>
    <mc:Fallback xmlns="">
      <p:transition spd="slow" advTm="7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8024A748-80EC-551C-8F1F-530A8A2DDD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24C18E3-6837-FA73-8552-9854323080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20F41F2-5A9C-E804-CF6F-6EA704DD18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8166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696"/>
    </mc:Choice>
    <mc:Fallback xmlns="">
      <p:transition spd="slow" advTm="126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D26014F1-3CF7-884A-AA25-053AE3E69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4167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91F651CE-30F6-334A-100C-FD08B53AA7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70742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34F997E5-AE88-677E-1175-169CA90FB3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570489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37B98FA2-5635-6802-47EA-AD947992D8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227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54F710C-5427-9D32-B6BD-E34C11B0B7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4740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19103ED-0F12-7A23-9ABB-BBA25E39FF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422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DB05E573-4667-742C-C179-852F7612CF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356784-6417-5026-83B0-5241682B83F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200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56500AFD-2884-FCBB-FFFB-FA956EF4E1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550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DB5A24B3-C1D2-A4BC-1B49-8BCD5A92C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31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humoristique&#10;&#10;Description générée automatiquement">
            <a:extLst>
              <a:ext uri="{FF2B5EF4-FFF2-40B4-BE49-F238E27FC236}">
                <a16:creationId xmlns:a16="http://schemas.microsoft.com/office/drawing/2014/main" id="{9785FB8E-BC3E-6DF7-EBC0-66BA73C87AC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2739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B58F37A-EEC6-7BAE-E685-7BCBB70559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6A8E73-6CD0-E557-14FF-A4E7B79DCD62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25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B942E4FB-E9A4-70EB-379B-B566F40684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586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1EFF5E6-395B-C784-8A3B-3CA186F44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53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246CE619-6712-CD27-27BB-366F0A2EF6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96C07C-6921-C5CD-B084-8C31DAD8A35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33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A16E6B4B-323F-42ED-DFAD-AF23053DC7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143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3A500F1B-43D5-83DB-6C26-7A95DB61F1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4609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627031F-8522-76B3-2CD5-15B5F8AFD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20463FC-B65C-BE1A-8392-A3EE3F26A69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61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AF99F39-490C-1263-7DDA-8FAB327AD7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450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BCC7AB5A-6BE1-DE19-E258-0DA1F9501C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774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363B4544-DECB-3D2F-10FE-542B4E7AC5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76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A40BD4D-4C9D-D9C2-9EE6-27453454D4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3147978-4C24-A370-F79D-79B7B44ADE79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302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7C773358-B990-6B18-1856-40A7CD8562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654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DB0C965-68CA-A57D-8F8A-09CC05A750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7164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3281AE7-DCE1-A096-D3A1-0886B79340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458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FDB5480-41DE-0DAF-81DD-4B34DA8BA7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362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95E3C239-0359-95CA-4410-12D34CEB9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1074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4229E2B-3A10-0587-5FD7-4D0FEE6019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40690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D93A52A9-842B-8A06-F68A-1BA0DB5237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680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2E0C9E93-6AB7-831B-AAC3-6F7218F835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2388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5ED91DDC-3DC9-6B66-C9E0-3F787C8BEB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2379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A1AB0B6A-AC28-8C9A-AE2B-76B6141310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077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985BE67D-1664-E5D1-BD0E-C3BAAB3782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3181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EFD5DD5C-5DFD-AED5-D915-5FBAAC6252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3298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D6086AF6-F5C8-603D-FF3E-AA425AB302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696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F252A5B9-F843-5FA9-C2CD-C068167366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2241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C1878DAB-E2C6-F869-80ED-1695EFD0AE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2AF7D5E-DB67-BDB0-7B1A-1E95E6A8FD15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829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05056C3D-446D-C5BF-1B69-5E6D1DB13F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6761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DA11CFCA-67EF-3B0D-5BB7-C47B0A9874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503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92ACC2B-9AD8-E7EC-B4C3-9BED885145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6008499-7134-62FD-A51A-8D69FE63F1A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82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D564A748-1067-6924-534A-2D28A55A0B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574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93E78BE1-663A-EB93-2E0E-84B8370A7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95438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DED42F1-D474-AFA3-79A6-39E5844C6F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8848E8-7BF7-5F85-0D1A-D06C5C9DE2BE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547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2AF8C3E-2A8B-30C0-A346-78E489333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456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BE882E2-07F3-4BF8-F227-8BDA32BF73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3933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2D85D332-91A6-BBFA-0FB2-9EEEEE247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75384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19DA87FB-D7DA-3ABB-03A4-5CCCD2EDC9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D4B43FF-F626-6460-1F9E-0EEB9B75543D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674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B9DC708D-C923-2F09-B822-9226CF366A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309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CF5E455-ADB0-AE53-FC3C-A34D194AA9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64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C866DB0-A70F-6EA6-C900-056770F5B1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A6F6D3BF-6882-C230-716C-FAC864FACC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68589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95900ABF-3A8E-0A8C-FBF1-8EEEA82D4F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4F8AA45-AE37-BB1E-AC20-182409091FA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DF1BB8B-95D0-D3C1-1CFB-DAAF0B4FE4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454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05"/>
    </mc:Choice>
    <mc:Fallback xmlns="">
      <p:transition spd="slow" advTm="78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AEA8D88-7159-9355-652D-399EC96B1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DE0803B-CC3F-6570-E799-858D9C7ADA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D52A214-DB06-9FFA-488C-A383AC5A0F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1617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80"/>
    </mc:Choice>
    <mc:Fallback xmlns="">
      <p:transition spd="slow" advTm="7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7C62FA4-124A-FD70-6996-0B6F884A4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F78BBDB-57A7-9DBF-F5C0-97BD33D54F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6492717-B9B6-04FB-8307-F824F4C79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0125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21"/>
    </mc:Choice>
    <mc:Fallback xmlns="">
      <p:transition spd="slow" advTm="76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E131D72-0F2E-CC0D-7D68-F9B5A6EFEA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16C251-D1DE-8463-02BC-A2447F8F26E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743A0B-8768-B101-D99B-F6C364765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0718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75"/>
    </mc:Choice>
    <mc:Fallback xmlns="">
      <p:transition spd="slow" advTm="80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F50E22D-770E-94F2-FFEF-197DAF63A8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0688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9AA885D3-1A11-CA20-5EC0-05597CF2FE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4CB7879-DE0E-5021-1190-D10F52A7725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C63FB42-E5DE-58FD-65A0-14A4F25B3E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931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41"/>
    </mc:Choice>
    <mc:Fallback xmlns="">
      <p:transition spd="slow" advTm="8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23FD3418-5778-0704-D172-BFED7C7236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925CBC6-14E2-8C83-C391-E9DF29204A8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19C1F2-7FFE-BCB9-8E1C-E6CC9FF6F7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6289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72"/>
    </mc:Choice>
    <mc:Fallback xmlns="">
      <p:transition spd="slow" advTm="7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790C9C4-3CE7-D20E-A49A-096FDD80C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A571CB-FAF3-37BD-3490-1BD47C48A2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4609FE7-7C7D-31DF-EBBD-1495FD82AD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1517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42"/>
    </mc:Choice>
    <mc:Fallback xmlns="">
      <p:transition spd="slow" advTm="81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5E6BDA6-6B1E-0DBB-0674-87527ECEE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94BF42-0707-5F5C-D546-66E89838BE1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94D09EF-7294-8826-36F0-799F483ED1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964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62"/>
    </mc:Choice>
    <mc:Fallback xmlns="">
      <p:transition spd="slow" advTm="68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77ADFD0E-BB33-20B6-85C0-01C12EBE2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215120-1EA4-D52B-A966-64B02C6165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5E0D8C0-664E-D0A5-6031-25EC92626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23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04"/>
    </mc:Choice>
    <mc:Fallback xmlns="">
      <p:transition spd="slow" advTm="7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14FA6CBF-2109-B949-D000-B204B8C8B5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85715C4-0A12-0864-7C02-B44040EF86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0FCB850-8CC2-DF86-0C0F-4BB5094E41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3580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418"/>
    </mc:Choice>
    <mc:Fallback xmlns="">
      <p:transition spd="slow" advTm="8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AD08A8DB-AF12-3A3F-E52A-28ABBE2AC3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93AD5A-E51C-14C2-7926-B92BF1FC01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369F09-9169-D4FD-386F-1D706B260A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74729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94"/>
    </mc:Choice>
    <mc:Fallback xmlns="">
      <p:transition spd="slow" advTm="7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7CE9BD20-35FB-2DDD-74DD-EF9C12A47B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BFCC863-05B0-0D53-CA73-EE7BA7D9782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208223D-9687-5A30-1952-5B999FA500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265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22"/>
    </mc:Choice>
    <mc:Fallback xmlns="">
      <p:transition spd="slow" advTm="8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92EB8C81-D6E3-E862-94F0-A774F0EBEE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F75DD3-74C6-A38E-E46B-6C53C2474F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BBDA653-4F96-99FA-EABE-EAB5835278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66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51"/>
    </mc:Choice>
    <mc:Fallback xmlns="">
      <p:transition spd="slow" advTm="7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D9B2C426-E442-C155-74DA-D6E5DF3AA6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6951BF-D8CC-9CF4-8E77-BFEBBD69AB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94A78B9-7790-447B-A739-448E70ED35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0202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10"/>
    </mc:Choice>
    <mc:Fallback xmlns="">
      <p:transition spd="slow" advTm="77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8B1185A4-A801-7E2C-6853-25EE5B0B64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629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D8600A96-B171-7682-9E9A-A74FE6ADE3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8E787F-4271-AE78-19F7-66433E34134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50CF3F4-12FE-B6E3-90F5-E6B2CBD037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8596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98"/>
    </mc:Choice>
    <mc:Fallback xmlns="">
      <p:transition spd="slow" advTm="76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9E059C19-B7AC-B661-A376-9F92BFDC046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26BBF4-FA89-2DAC-3795-4F569190CA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Audio 13">
            <a:hlinkClick r:id="" action="ppaction://media"/>
            <a:extLst>
              <a:ext uri="{FF2B5EF4-FFF2-40B4-BE49-F238E27FC236}">
                <a16:creationId xmlns:a16="http://schemas.microsoft.com/office/drawing/2014/main" id="{91AD06FA-A6CA-B3EE-BB3B-0F03371DA7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140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84"/>
    </mc:Choice>
    <mc:Fallback xmlns="">
      <p:transition spd="slow" advTm="116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FDE6E61B-CB9F-14B5-4350-42CFB70AE8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8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D7BFEDB-E61D-52BC-616A-BF068B9AD6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7801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34172C2F-6C13-A5C5-4FE5-557A77E418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3228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42053ACF-58F2-3409-EAEF-28B5F405B5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4585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4F69F33B-1781-5E7C-F5F0-6C1B429630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27496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74B2A071-E570-2B02-E357-94F2E7B185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913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1A225C0C-1918-42D1-1F09-D1AEA96443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57656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32A263B-10D8-2D71-837F-8379B3882F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2F1DB00-47ED-7618-075A-7C5BFD2711A7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6011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55CF29DB-5237-ECA4-D218-E8206D105A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6324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FB3B9081-BE96-1DE6-3C6D-60DDEC768D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3614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0BD0F816-3A2E-2932-0F1F-BE00F2AE80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50942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8FD8199-83FA-A945-29BA-046541D377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B3E769D-4E0A-8540-B2D0-69D4A0DB6E0B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445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464B8B56-4D22-A912-0F5A-C5234E36FC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1789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ECE818D7-4BE8-D878-493F-F4266F9F70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9189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DAC8A6BB-30DB-31DC-E45F-FE0C652C17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D60A612-5714-85A2-30E1-0E026815D698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F7929036-42DF-6610-0632-2FACAFB41E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0382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2678F6BF-1D8E-6635-2BE5-3C5FB3E239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37155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7C2D14DC-96A3-537B-4C5C-7D27798B5C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06AA62-89BE-913D-E3BB-E43AAFF623A6}"/>
              </a:ext>
            </a:extLst>
          </p:cNvPr>
          <p:cNvSpPr/>
          <p:nvPr/>
        </p:nvSpPr>
        <p:spPr>
          <a:xfrm>
            <a:off x="967021" y="6152095"/>
            <a:ext cx="7902658" cy="30499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85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5A7998DE-A974-BD42-E879-E7C0B9416C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64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66922164-4EDA-3B57-EF29-AEB5895E20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0675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189D7383-A9C1-898A-8F78-0E7FC26999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39044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43F5A274-F737-9A47-59F6-B3140D631C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548E16B-7A1C-0487-FBC6-96C502B67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84678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77A35914-87B1-8297-E953-5BCDEFF9C9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AE0B43D-8BFC-09FE-3FC0-E46E0D09563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F8621CC-19CA-9307-BA5B-E892376C53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2649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33"/>
    </mc:Choice>
    <mc:Fallback xmlns="">
      <p:transition spd="slow" advTm="78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3BDA48C5-2D8E-0A2B-7ECC-0F06654539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48DEF2-8C93-324E-1A2A-F9730732473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98C2149-18A4-E649-752A-C3CD125270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001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36"/>
    </mc:Choice>
    <mc:Fallback xmlns="">
      <p:transition spd="slow" advTm="74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4F1EF795-B730-80C2-6EB2-21C6FB380D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65BCA9-394E-6BDF-15B3-0844F011EA7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AEF744A-99F7-7737-3550-B52B718468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565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24"/>
    </mc:Choice>
    <mc:Fallback xmlns="">
      <p:transition spd="slow" advTm="77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FCAA282B-E392-E227-16A0-C552C2B4A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F451FAE-FE3C-BC42-91D3-5E2304CF6AD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CD88CA-253C-D719-EF77-63F5894143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116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14"/>
    </mc:Choice>
    <mc:Fallback xmlns="">
      <p:transition spd="slow" advTm="82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F83709BC-F2BB-6C9A-D1D6-80661CB440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C61E0E9-FC5E-106F-E2E7-1DE4DDF8040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E93C62-6570-B9A8-11A7-9AF1F5DD09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850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210"/>
    </mc:Choice>
    <mc:Fallback xmlns="">
      <p:transition spd="slow" advTm="82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C96DEC3D-27FE-2C03-0CDA-EF66ACF71A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B0D109-655C-F8E6-1D90-EFE2FA7511B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628219D-FD4F-8004-91BF-D052FD54D8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9390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61"/>
    </mc:Choice>
    <mc:Fallback xmlns="">
      <p:transition spd="slow" advTm="75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08638C9-6B99-9C43-9A1C-143DD1720A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D7320BB-9038-156F-AC00-24B220FB0E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0DB9B77-4051-EC51-E4FF-4511FFE07B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0495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01"/>
    </mc:Choice>
    <mc:Fallback xmlns="">
      <p:transition spd="slow" advTm="79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5808345A-E3FD-9D42-9164-1A2CEC4CA4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16E8ED-DA4D-CD94-2204-5B9CF0FE981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5EB1F5B-F797-CB37-B029-809D13F3E5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72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53"/>
    </mc:Choice>
    <mc:Fallback xmlns="">
      <p:transition spd="slow" advTm="74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2CB49D5-91BA-41A3-81C4-6D427A9F44E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E3F38A7-DC59-4231-9625-680E0F00F8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</TotalTime>
  <Words>28</Words>
  <Application>Microsoft Office PowerPoint</Application>
  <PresentationFormat>Affichage à l'écran (4:3)</PresentationFormat>
  <Paragraphs>5</Paragraphs>
  <Slides>147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147</vt:i4>
      </vt:variant>
    </vt:vector>
  </HeadingPairs>
  <TitlesOfParts>
    <vt:vector size="15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2024-01-07T10:30:21Z</dcterms:created>
  <dcterms:modified xsi:type="dcterms:W3CDTF">2024-05-15T14:44:23Z</dcterms:modified>
</cp:coreProperties>
</file>