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65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  <p:sldId id="429" r:id="rId177"/>
    <p:sldId id="430" r:id="rId178"/>
    <p:sldId id="431" r:id="rId179"/>
    <p:sldId id="432" r:id="rId180"/>
    <p:sldId id="433" r:id="rId181"/>
    <p:sldId id="434" r:id="rId182"/>
    <p:sldId id="435" r:id="rId183"/>
    <p:sldId id="436" r:id="rId184"/>
    <p:sldId id="437" r:id="rId185"/>
    <p:sldId id="438" r:id="rId186"/>
    <p:sldId id="439" r:id="rId187"/>
    <p:sldId id="440" r:id="rId188"/>
    <p:sldId id="441" r:id="rId189"/>
    <p:sldId id="442" r:id="rId190"/>
    <p:sldId id="443" r:id="rId191"/>
    <p:sldId id="444" r:id="rId192"/>
    <p:sldId id="445" r:id="rId193"/>
    <p:sldId id="446" r:id="rId194"/>
    <p:sldId id="447" r:id="rId195"/>
    <p:sldId id="448" r:id="rId196"/>
    <p:sldId id="449" r:id="rId197"/>
    <p:sldId id="450" r:id="rId198"/>
    <p:sldId id="451" r:id="rId199"/>
    <p:sldId id="452" r:id="rId200"/>
    <p:sldId id="453" r:id="rId201"/>
    <p:sldId id="454" r:id="rId202"/>
    <p:sldId id="455" r:id="rId203"/>
    <p:sldId id="456" r:id="rId204"/>
    <p:sldId id="457" r:id="rId205"/>
    <p:sldId id="458" r:id="rId206"/>
    <p:sldId id="459" r:id="rId207"/>
    <p:sldId id="460" r:id="rId208"/>
    <p:sldId id="461" r:id="rId209"/>
    <p:sldId id="462" r:id="rId210"/>
    <p:sldId id="463" r:id="rId211"/>
    <p:sldId id="464" r:id="rId21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DE5BDE-8ABE-4F4B-9734-9F2717A7B799}" v="3" dt="2024-05-15T14:46:59.0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63" Type="http://schemas.openxmlformats.org/officeDocument/2006/relationships/slide" Target="slides/slide60.xml"/><Relationship Id="rId84" Type="http://schemas.openxmlformats.org/officeDocument/2006/relationships/slide" Target="slides/slide81.xml"/><Relationship Id="rId138" Type="http://schemas.openxmlformats.org/officeDocument/2006/relationships/slide" Target="slides/slide135.xml"/><Relationship Id="rId159" Type="http://schemas.openxmlformats.org/officeDocument/2006/relationships/slide" Target="slides/slide156.xml"/><Relationship Id="rId170" Type="http://schemas.openxmlformats.org/officeDocument/2006/relationships/slide" Target="slides/slide167.xml"/><Relationship Id="rId191" Type="http://schemas.openxmlformats.org/officeDocument/2006/relationships/slide" Target="slides/slide188.xml"/><Relationship Id="rId205" Type="http://schemas.openxmlformats.org/officeDocument/2006/relationships/slide" Target="slides/slide202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53" Type="http://schemas.openxmlformats.org/officeDocument/2006/relationships/slide" Target="slides/slide50.xml"/><Relationship Id="rId74" Type="http://schemas.openxmlformats.org/officeDocument/2006/relationships/slide" Target="slides/slide71.xml"/><Relationship Id="rId128" Type="http://schemas.openxmlformats.org/officeDocument/2006/relationships/slide" Target="slides/slide125.xml"/><Relationship Id="rId149" Type="http://schemas.openxmlformats.org/officeDocument/2006/relationships/slide" Target="slides/slide146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60" Type="http://schemas.openxmlformats.org/officeDocument/2006/relationships/slide" Target="slides/slide157.xml"/><Relationship Id="rId165" Type="http://schemas.openxmlformats.org/officeDocument/2006/relationships/slide" Target="slides/slide162.xml"/><Relationship Id="rId181" Type="http://schemas.openxmlformats.org/officeDocument/2006/relationships/slide" Target="slides/slide178.xml"/><Relationship Id="rId186" Type="http://schemas.openxmlformats.org/officeDocument/2006/relationships/slide" Target="slides/slide183.xml"/><Relationship Id="rId216" Type="http://schemas.openxmlformats.org/officeDocument/2006/relationships/tableStyles" Target="tableStyles.xml"/><Relationship Id="rId211" Type="http://schemas.openxmlformats.org/officeDocument/2006/relationships/slide" Target="slides/slide208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openxmlformats.org/officeDocument/2006/relationships/slide" Target="slides/slide147.xml"/><Relationship Id="rId155" Type="http://schemas.openxmlformats.org/officeDocument/2006/relationships/slide" Target="slides/slide152.xml"/><Relationship Id="rId171" Type="http://schemas.openxmlformats.org/officeDocument/2006/relationships/slide" Target="slides/slide168.xml"/><Relationship Id="rId176" Type="http://schemas.openxmlformats.org/officeDocument/2006/relationships/slide" Target="slides/slide173.xml"/><Relationship Id="rId192" Type="http://schemas.openxmlformats.org/officeDocument/2006/relationships/slide" Target="slides/slide189.xml"/><Relationship Id="rId197" Type="http://schemas.openxmlformats.org/officeDocument/2006/relationships/slide" Target="slides/slide194.xml"/><Relationship Id="rId206" Type="http://schemas.openxmlformats.org/officeDocument/2006/relationships/slide" Target="slides/slide203.xml"/><Relationship Id="rId201" Type="http://schemas.openxmlformats.org/officeDocument/2006/relationships/slide" Target="slides/slide198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54" Type="http://schemas.openxmlformats.org/officeDocument/2006/relationships/slide" Target="slides/slide51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61" Type="http://schemas.openxmlformats.org/officeDocument/2006/relationships/slide" Target="slides/slide158.xml"/><Relationship Id="rId166" Type="http://schemas.openxmlformats.org/officeDocument/2006/relationships/slide" Target="slides/slide163.xml"/><Relationship Id="rId182" Type="http://schemas.openxmlformats.org/officeDocument/2006/relationships/slide" Target="slides/slide179.xml"/><Relationship Id="rId187" Type="http://schemas.openxmlformats.org/officeDocument/2006/relationships/slide" Target="slides/slide184.xml"/><Relationship Id="rId217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212" Type="http://schemas.openxmlformats.org/officeDocument/2006/relationships/slide" Target="slides/slide209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49" Type="http://schemas.openxmlformats.org/officeDocument/2006/relationships/slide" Target="slides/slide46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44" Type="http://schemas.openxmlformats.org/officeDocument/2006/relationships/slide" Target="slides/slide41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51" Type="http://schemas.openxmlformats.org/officeDocument/2006/relationships/slide" Target="slides/slide148.xml"/><Relationship Id="rId156" Type="http://schemas.openxmlformats.org/officeDocument/2006/relationships/slide" Target="slides/slide153.xml"/><Relationship Id="rId177" Type="http://schemas.openxmlformats.org/officeDocument/2006/relationships/slide" Target="slides/slide174.xml"/><Relationship Id="rId198" Type="http://schemas.openxmlformats.org/officeDocument/2006/relationships/slide" Target="slides/slide195.xml"/><Relationship Id="rId172" Type="http://schemas.openxmlformats.org/officeDocument/2006/relationships/slide" Target="slides/slide169.xml"/><Relationship Id="rId193" Type="http://schemas.openxmlformats.org/officeDocument/2006/relationships/slide" Target="slides/slide190.xml"/><Relationship Id="rId202" Type="http://schemas.openxmlformats.org/officeDocument/2006/relationships/slide" Target="slides/slide199.xml"/><Relationship Id="rId207" Type="http://schemas.openxmlformats.org/officeDocument/2006/relationships/slide" Target="slides/slide204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167" Type="http://schemas.openxmlformats.org/officeDocument/2006/relationships/slide" Target="slides/slide164.xml"/><Relationship Id="rId188" Type="http://schemas.openxmlformats.org/officeDocument/2006/relationships/slide" Target="slides/slide185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162" Type="http://schemas.openxmlformats.org/officeDocument/2006/relationships/slide" Target="slides/slide159.xml"/><Relationship Id="rId183" Type="http://schemas.openxmlformats.org/officeDocument/2006/relationships/slide" Target="slides/slide180.xml"/><Relationship Id="rId213" Type="http://schemas.openxmlformats.org/officeDocument/2006/relationships/presProps" Target="presProps.xml"/><Relationship Id="rId218" Type="http://schemas.microsoft.com/office/2015/10/relationships/revisionInfo" Target="revisionInfo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157" Type="http://schemas.openxmlformats.org/officeDocument/2006/relationships/slide" Target="slides/slide154.xml"/><Relationship Id="rId178" Type="http://schemas.openxmlformats.org/officeDocument/2006/relationships/slide" Target="slides/slide175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slide" Target="slides/slide149.xml"/><Relationship Id="rId173" Type="http://schemas.openxmlformats.org/officeDocument/2006/relationships/slide" Target="slides/slide170.xml"/><Relationship Id="rId194" Type="http://schemas.openxmlformats.org/officeDocument/2006/relationships/slide" Target="slides/slide191.xml"/><Relationship Id="rId199" Type="http://schemas.openxmlformats.org/officeDocument/2006/relationships/slide" Target="slides/slide196.xml"/><Relationship Id="rId203" Type="http://schemas.openxmlformats.org/officeDocument/2006/relationships/slide" Target="slides/slide200.xml"/><Relationship Id="rId208" Type="http://schemas.openxmlformats.org/officeDocument/2006/relationships/slide" Target="slides/slide205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168" Type="http://schemas.openxmlformats.org/officeDocument/2006/relationships/slide" Target="slides/slide165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163" Type="http://schemas.openxmlformats.org/officeDocument/2006/relationships/slide" Target="slides/slide160.xml"/><Relationship Id="rId184" Type="http://schemas.openxmlformats.org/officeDocument/2006/relationships/slide" Target="slides/slide181.xml"/><Relationship Id="rId189" Type="http://schemas.openxmlformats.org/officeDocument/2006/relationships/slide" Target="slides/slide186.xml"/><Relationship Id="rId3" Type="http://schemas.openxmlformats.org/officeDocument/2006/relationships/slideMaster" Target="slideMasters/slideMaster1.xml"/><Relationship Id="rId214" Type="http://schemas.openxmlformats.org/officeDocument/2006/relationships/viewProps" Target="viewProps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Relationship Id="rId116" Type="http://schemas.openxmlformats.org/officeDocument/2006/relationships/slide" Target="slides/slide113.xml"/><Relationship Id="rId137" Type="http://schemas.openxmlformats.org/officeDocument/2006/relationships/slide" Target="slides/slide134.xml"/><Relationship Id="rId158" Type="http://schemas.openxmlformats.org/officeDocument/2006/relationships/slide" Target="slides/slide155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62" Type="http://schemas.openxmlformats.org/officeDocument/2006/relationships/slide" Target="slides/slide59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53" Type="http://schemas.openxmlformats.org/officeDocument/2006/relationships/slide" Target="slides/slide150.xml"/><Relationship Id="rId174" Type="http://schemas.openxmlformats.org/officeDocument/2006/relationships/slide" Target="slides/slide171.xml"/><Relationship Id="rId179" Type="http://schemas.openxmlformats.org/officeDocument/2006/relationships/slide" Target="slides/slide176.xml"/><Relationship Id="rId195" Type="http://schemas.openxmlformats.org/officeDocument/2006/relationships/slide" Target="slides/slide192.xml"/><Relationship Id="rId209" Type="http://schemas.openxmlformats.org/officeDocument/2006/relationships/slide" Target="slides/slide206.xml"/><Relationship Id="rId190" Type="http://schemas.openxmlformats.org/officeDocument/2006/relationships/slide" Target="slides/slide187.xml"/><Relationship Id="rId204" Type="http://schemas.openxmlformats.org/officeDocument/2006/relationships/slide" Target="slides/slide201.xml"/><Relationship Id="rId15" Type="http://schemas.openxmlformats.org/officeDocument/2006/relationships/slide" Target="slides/slide12.xml"/><Relationship Id="rId36" Type="http://schemas.openxmlformats.org/officeDocument/2006/relationships/slide" Target="slides/slide33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52" Type="http://schemas.openxmlformats.org/officeDocument/2006/relationships/slide" Target="slides/slide49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64" Type="http://schemas.openxmlformats.org/officeDocument/2006/relationships/slide" Target="slides/slide161.xml"/><Relationship Id="rId169" Type="http://schemas.openxmlformats.org/officeDocument/2006/relationships/slide" Target="slides/slide166.xml"/><Relationship Id="rId185" Type="http://schemas.openxmlformats.org/officeDocument/2006/relationships/slide" Target="slides/slide182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80" Type="http://schemas.openxmlformats.org/officeDocument/2006/relationships/slide" Target="slides/slide177.xml"/><Relationship Id="rId210" Type="http://schemas.openxmlformats.org/officeDocument/2006/relationships/slide" Target="slides/slide207.xml"/><Relationship Id="rId215" Type="http://schemas.openxmlformats.org/officeDocument/2006/relationships/theme" Target="theme/theme1.xml"/><Relationship Id="rId26" Type="http://schemas.openxmlformats.org/officeDocument/2006/relationships/slide" Target="slides/slide23.xml"/><Relationship Id="rId47" Type="http://schemas.openxmlformats.org/officeDocument/2006/relationships/slide" Target="slides/slide44.xml"/><Relationship Id="rId68" Type="http://schemas.openxmlformats.org/officeDocument/2006/relationships/slide" Target="slides/slide65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54" Type="http://schemas.openxmlformats.org/officeDocument/2006/relationships/slide" Target="slides/slide151.xml"/><Relationship Id="rId175" Type="http://schemas.openxmlformats.org/officeDocument/2006/relationships/slide" Target="slides/slide172.xml"/><Relationship Id="rId196" Type="http://schemas.openxmlformats.org/officeDocument/2006/relationships/slide" Target="slides/slide193.xml"/><Relationship Id="rId200" Type="http://schemas.openxmlformats.org/officeDocument/2006/relationships/slide" Target="slides/slide197.xml"/><Relationship Id="rId16" Type="http://schemas.openxmlformats.org/officeDocument/2006/relationships/slide" Target="slides/slide13.xml"/><Relationship Id="rId37" Type="http://schemas.openxmlformats.org/officeDocument/2006/relationships/slide" Target="slides/slide34.xml"/><Relationship Id="rId58" Type="http://schemas.openxmlformats.org/officeDocument/2006/relationships/slide" Target="slides/slide55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44" Type="http://schemas.openxmlformats.org/officeDocument/2006/relationships/slide" Target="slides/slide14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55DE5BDE-8ABE-4F4B-9734-9F2717A7B799}"/>
    <pc:docChg chg="modSld">
      <pc:chgData name="BELLEMIN SANDRA" userId="5fe4e071-d3f4-40df-970f-ee8fcf898346" providerId="ADAL" clId="{55DE5BDE-8ABE-4F4B-9734-9F2717A7B799}" dt="2024-05-15T14:46:59.062" v="2"/>
      <pc:docMkLst>
        <pc:docMk/>
      </pc:docMkLst>
      <pc:sldChg chg="modSp">
        <pc:chgData name="BELLEMIN SANDRA" userId="5fe4e071-d3f4-40df-970f-ee8fcf898346" providerId="ADAL" clId="{55DE5BDE-8ABE-4F4B-9734-9F2717A7B799}" dt="2024-05-15T14:46:19.526" v="0"/>
        <pc:sldMkLst>
          <pc:docMk/>
          <pc:sldMk cId="710077160" sldId="362"/>
        </pc:sldMkLst>
        <pc:picChg chg="mod">
          <ac:chgData name="BELLEMIN SANDRA" userId="5fe4e071-d3f4-40df-970f-ee8fcf898346" providerId="ADAL" clId="{55DE5BDE-8ABE-4F4B-9734-9F2717A7B799}" dt="2024-05-15T14:46:19.526" v="0"/>
          <ac:picMkLst>
            <pc:docMk/>
            <pc:sldMk cId="710077160" sldId="362"/>
            <ac:picMk id="2" creationId="{C74F0728-413E-C5F1-FF0B-76D26EDA538F}"/>
          </ac:picMkLst>
        </pc:picChg>
      </pc:sldChg>
      <pc:sldChg chg="modSp">
        <pc:chgData name="BELLEMIN SANDRA" userId="5fe4e071-d3f4-40df-970f-ee8fcf898346" providerId="ADAL" clId="{55DE5BDE-8ABE-4F4B-9734-9F2717A7B799}" dt="2024-05-15T14:46:45.427" v="1"/>
        <pc:sldMkLst>
          <pc:docMk/>
          <pc:sldMk cId="904546824" sldId="424"/>
        </pc:sldMkLst>
        <pc:picChg chg="mod">
          <ac:chgData name="BELLEMIN SANDRA" userId="5fe4e071-d3f4-40df-970f-ee8fcf898346" providerId="ADAL" clId="{55DE5BDE-8ABE-4F4B-9734-9F2717A7B799}" dt="2024-05-15T14:46:45.427" v="1"/>
          <ac:picMkLst>
            <pc:docMk/>
            <pc:sldMk cId="904546824" sldId="424"/>
            <ac:picMk id="2" creationId="{4E838203-C4A3-2AAC-F6BF-96DE15FE1295}"/>
          </ac:picMkLst>
        </pc:picChg>
      </pc:sldChg>
      <pc:sldChg chg="modSp">
        <pc:chgData name="BELLEMIN SANDRA" userId="5fe4e071-d3f4-40df-970f-ee8fcf898346" providerId="ADAL" clId="{55DE5BDE-8ABE-4F4B-9734-9F2717A7B799}" dt="2024-05-15T14:46:59.062" v="2"/>
        <pc:sldMkLst>
          <pc:docMk/>
          <pc:sldMk cId="2133090060" sldId="444"/>
        </pc:sldMkLst>
        <pc:picChg chg="mod">
          <ac:chgData name="BELLEMIN SANDRA" userId="5fe4e071-d3f4-40df-970f-ee8fcf898346" providerId="ADAL" clId="{55DE5BDE-8ABE-4F4B-9734-9F2717A7B799}" dt="2024-05-15T14:46:59.062" v="2"/>
          <ac:picMkLst>
            <pc:docMk/>
            <pc:sldMk cId="2133090060" sldId="444"/>
            <ac:picMk id="2" creationId="{8656FEA4-627C-8DCE-9497-EABD29E0BA6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E84FB-1E2B-410B-89D1-E13FA218B2F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C2E1-E30B-4A46-A0DD-D8B21BFF4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1181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E84FB-1E2B-410B-89D1-E13FA218B2F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C2E1-E30B-4A46-A0DD-D8B21BFF4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111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E84FB-1E2B-410B-89D1-E13FA218B2F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C2E1-E30B-4A46-A0DD-D8B21BFF4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1754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E84FB-1E2B-410B-89D1-E13FA218B2F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C2E1-E30B-4A46-A0DD-D8B21BFF4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3334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E84FB-1E2B-410B-89D1-E13FA218B2F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C2E1-E30B-4A46-A0DD-D8B21BFF4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8586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E84FB-1E2B-410B-89D1-E13FA218B2F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C2E1-E30B-4A46-A0DD-D8B21BFF4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6749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E84FB-1E2B-410B-89D1-E13FA218B2F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C2E1-E30B-4A46-A0DD-D8B21BFF4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4261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E84FB-1E2B-410B-89D1-E13FA218B2F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C2E1-E30B-4A46-A0DD-D8B21BFF4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7533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E84FB-1E2B-410B-89D1-E13FA218B2F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C2E1-E30B-4A46-A0DD-D8B21BFF4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857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E84FB-1E2B-410B-89D1-E13FA218B2F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C2E1-E30B-4A46-A0DD-D8B21BFF4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4087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E84FB-1E2B-410B-89D1-E13FA218B2F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C2E1-E30B-4A46-A0DD-D8B21BFF4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012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E84FB-1E2B-410B-89D1-E13FA218B2F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8C2E1-E30B-4A46-A0DD-D8B21BFF4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758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3-Video_jour2.mp4" TargetMode="External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69.png"/><Relationship Id="rId4" Type="http://schemas.openxmlformats.org/officeDocument/2006/relationships/image" Target="../media/image68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69.png"/><Relationship Id="rId4" Type="http://schemas.openxmlformats.org/officeDocument/2006/relationships/image" Target="../media/image7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69.png"/><Relationship Id="rId4" Type="http://schemas.openxmlformats.org/officeDocument/2006/relationships/image" Target="../media/image71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69.png"/><Relationship Id="rId4" Type="http://schemas.openxmlformats.org/officeDocument/2006/relationships/image" Target="../media/image72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69.png"/><Relationship Id="rId4" Type="http://schemas.openxmlformats.org/officeDocument/2006/relationships/image" Target="../media/image73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69.png"/><Relationship Id="rId4" Type="http://schemas.openxmlformats.org/officeDocument/2006/relationships/image" Target="../media/image74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69.png"/><Relationship Id="rId4" Type="http://schemas.openxmlformats.org/officeDocument/2006/relationships/image" Target="../media/image75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69.png"/><Relationship Id="rId4" Type="http://schemas.openxmlformats.org/officeDocument/2006/relationships/image" Target="../media/image76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69.png"/><Relationship Id="rId4" Type="http://schemas.openxmlformats.org/officeDocument/2006/relationships/image" Target="../media/image77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69.png"/><Relationship Id="rId4" Type="http://schemas.openxmlformats.org/officeDocument/2006/relationships/image" Target="../media/image78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69.png"/><Relationship Id="rId4" Type="http://schemas.openxmlformats.org/officeDocument/2006/relationships/image" Target="../media/image79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69.png"/><Relationship Id="rId4" Type="http://schemas.openxmlformats.org/officeDocument/2006/relationships/image" Target="../media/image8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69.png"/><Relationship Id="rId4" Type="http://schemas.openxmlformats.org/officeDocument/2006/relationships/image" Target="../media/image81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69.png"/><Relationship Id="rId4" Type="http://schemas.openxmlformats.org/officeDocument/2006/relationships/image" Target="../media/image82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69.png"/><Relationship Id="rId4" Type="http://schemas.openxmlformats.org/officeDocument/2006/relationships/image" Target="../media/image83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69.png"/><Relationship Id="rId4" Type="http://schemas.openxmlformats.org/officeDocument/2006/relationships/image" Target="../media/image84.JP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3-Video_jour3.mp4" TargetMode="External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69.png"/><Relationship Id="rId4" Type="http://schemas.openxmlformats.org/officeDocument/2006/relationships/image" Target="../media/image88.JP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69.png"/><Relationship Id="rId4" Type="http://schemas.openxmlformats.org/officeDocument/2006/relationships/image" Target="../media/image89.JP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69.png"/><Relationship Id="rId4" Type="http://schemas.openxmlformats.org/officeDocument/2006/relationships/image" Target="../media/image90.JP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69.png"/><Relationship Id="rId4" Type="http://schemas.openxmlformats.org/officeDocument/2006/relationships/image" Target="../media/image91.JPG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69.png"/><Relationship Id="rId4" Type="http://schemas.openxmlformats.org/officeDocument/2006/relationships/image" Target="../media/image92.JPG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69.png"/><Relationship Id="rId4" Type="http://schemas.openxmlformats.org/officeDocument/2006/relationships/image" Target="../media/image93.JPG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69.png"/><Relationship Id="rId4" Type="http://schemas.openxmlformats.org/officeDocument/2006/relationships/image" Target="../media/image94.JPG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69.png"/><Relationship Id="rId4" Type="http://schemas.openxmlformats.org/officeDocument/2006/relationships/image" Target="../media/image95.JP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69.png"/><Relationship Id="rId4" Type="http://schemas.openxmlformats.org/officeDocument/2006/relationships/image" Target="../media/image96.JPG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69.png"/><Relationship Id="rId4" Type="http://schemas.openxmlformats.org/officeDocument/2006/relationships/image" Target="../media/image97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69.png"/><Relationship Id="rId4" Type="http://schemas.openxmlformats.org/officeDocument/2006/relationships/image" Target="../media/image98.JPG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69.png"/><Relationship Id="rId4" Type="http://schemas.openxmlformats.org/officeDocument/2006/relationships/image" Target="../media/image99.JPG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69.png"/><Relationship Id="rId4" Type="http://schemas.openxmlformats.org/officeDocument/2006/relationships/image" Target="../media/image100.JPG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69.png"/><Relationship Id="rId4" Type="http://schemas.openxmlformats.org/officeDocument/2006/relationships/image" Target="../media/image101.JPG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69.png"/><Relationship Id="rId4" Type="http://schemas.openxmlformats.org/officeDocument/2006/relationships/image" Target="../media/image102.JPG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69.png"/><Relationship Id="rId4" Type="http://schemas.openxmlformats.org/officeDocument/2006/relationships/image" Target="../media/image103.JPG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3-Video_jour4.mp4" TargetMode="External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69.png"/><Relationship Id="rId4" Type="http://schemas.openxmlformats.org/officeDocument/2006/relationships/image" Target="../media/image107.JPG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69.png"/><Relationship Id="rId4" Type="http://schemas.openxmlformats.org/officeDocument/2006/relationships/image" Target="../media/image108.JPG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69.png"/><Relationship Id="rId4" Type="http://schemas.openxmlformats.org/officeDocument/2006/relationships/image" Target="../media/image109.JPG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69.png"/><Relationship Id="rId4" Type="http://schemas.openxmlformats.org/officeDocument/2006/relationships/image" Target="../media/image110.JPG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69.png"/><Relationship Id="rId4" Type="http://schemas.openxmlformats.org/officeDocument/2006/relationships/image" Target="../media/image111.JPG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69.png"/><Relationship Id="rId4" Type="http://schemas.openxmlformats.org/officeDocument/2006/relationships/image" Target="../media/image112.JPG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69.png"/><Relationship Id="rId4" Type="http://schemas.openxmlformats.org/officeDocument/2006/relationships/image" Target="../media/image113.JPG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69.png"/><Relationship Id="rId4" Type="http://schemas.openxmlformats.org/officeDocument/2006/relationships/image" Target="../media/image114.JPG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69.png"/><Relationship Id="rId4" Type="http://schemas.openxmlformats.org/officeDocument/2006/relationships/image" Target="../media/image115.JPG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69.png"/><Relationship Id="rId4" Type="http://schemas.openxmlformats.org/officeDocument/2006/relationships/image" Target="../media/image11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69.png"/><Relationship Id="rId4" Type="http://schemas.openxmlformats.org/officeDocument/2006/relationships/image" Target="../media/image117.JPG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69.png"/><Relationship Id="rId4" Type="http://schemas.openxmlformats.org/officeDocument/2006/relationships/image" Target="../media/image118.JPG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69.png"/><Relationship Id="rId4" Type="http://schemas.openxmlformats.org/officeDocument/2006/relationships/image" Target="../media/image119.JPG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69.png"/><Relationship Id="rId4" Type="http://schemas.openxmlformats.org/officeDocument/2006/relationships/image" Target="../media/image120.JPG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69.png"/><Relationship Id="rId4" Type="http://schemas.openxmlformats.org/officeDocument/2006/relationships/image" Target="../media/image121.JPG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69.png"/><Relationship Id="rId4" Type="http://schemas.openxmlformats.org/officeDocument/2006/relationships/image" Target="../media/image122.JPG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207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88.xml"/><Relationship Id="rId5" Type="http://schemas.openxmlformats.org/officeDocument/2006/relationships/slide" Target="slide126.xml"/><Relationship Id="rId4" Type="http://schemas.openxmlformats.org/officeDocument/2006/relationships/slide" Target="slide6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0F0D5E87-FCF5-A318-79DE-86F886A9A9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08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D4139ED8-81C6-499E-886B-76F4E6FF9F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0582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D7E42FF0-C46C-DB78-B8D2-CADAE3E068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45425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47A09DBB-B90B-A656-BA1C-5889F5859B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63525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5DAC6BF8-0DBA-1640-A8BD-A0D698CFE0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31964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F43A2DD2-F075-FF6A-D9A2-67967007DC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3712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3452411C-1CE3-9B00-C00A-9B0EA1F8C9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83354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EC3C1515-B46B-1C7E-6E68-22AA5620D7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27341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4710588F-C093-52E0-5184-E4634E103B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162254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B6F10E2F-BEA7-F052-DEAB-07379D637E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C74F0728-413E-C5F1-FF0B-76D26EDA53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07716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957FF0A8-7567-0F55-36DF-EA6692B33A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776F28-476F-DA1E-4ACC-DBADA1BCA6E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9EC99E9-DAA7-B148-21E2-50E4D0B633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8325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04"/>
    </mc:Choice>
    <mc:Fallback xmlns="">
      <p:transition spd="slow" advTm="101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C4B7DB2A-7FF9-41DF-6980-FED50D03FE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1A3DB60-CBD2-DDEE-67BD-0870FDA6EAA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C72FC94-4F0C-836D-ED7B-75005B844C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5206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04"/>
    </mc:Choice>
    <mc:Fallback xmlns="">
      <p:transition spd="slow" advTm="109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04ADFF03-CEB7-DCA1-2F30-46A9D2F4A9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27171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456EEE39-A33B-79CB-DB37-0EB8334673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87CD90-8093-7879-F49B-02922049AE8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4180B9A-FD3E-DACD-D50C-293D0683BB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7508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68"/>
    </mc:Choice>
    <mc:Fallback xmlns="">
      <p:transition spd="slow" advTm="104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B16D5C65-3D09-3B18-8A81-F8A87B24EC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EA2021C-B0B2-6FDF-CDBA-843AED5618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02A338B-833E-8921-4BAB-4EF07543FF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9406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64"/>
    </mc:Choice>
    <mc:Fallback xmlns="">
      <p:transition spd="slow" advTm="102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1386AF62-EA2C-985B-4030-3D8A44F93D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7030DB-7103-2832-0E9E-5EE49492B56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D95DD29-DF59-3D34-D723-A4335B1FA0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9016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67"/>
    </mc:Choice>
    <mc:Fallback xmlns="">
      <p:transition spd="slow" advTm="111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573ECFAE-B617-E503-E0EB-4E5AE377E6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06F1EAE-F6B2-44C1-DE21-D58E668984F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CFC6DD2-1632-8A92-D0C9-00E941AF4F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1669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52"/>
    </mc:Choice>
    <mc:Fallback xmlns="">
      <p:transition spd="slow" advTm="105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00F4AD1D-BF6B-750D-8986-F35205CDBC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5B098A-801C-32BF-EF7A-87A76655AC7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4B87AD-FEAC-0B16-7E45-2F149B03AE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4623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99"/>
    </mc:Choice>
    <mc:Fallback xmlns="">
      <p:transition spd="slow" advTm="105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A454F6D7-2276-E2DD-B455-2345265366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074FB93-BBBE-0709-5C93-20EAF8D129F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68CAB43-1B1F-56C2-7AF9-0715058A0C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1415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66"/>
    </mc:Choice>
    <mc:Fallback xmlns="">
      <p:transition spd="slow" advTm="110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D40E0B0E-6CBC-29C5-B881-511B3D145A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482D56D-3491-419E-D82F-DD241BF1A00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B72B487-61DA-686A-FFFF-D637F85B96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6857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12"/>
    </mc:Choice>
    <mc:Fallback xmlns="">
      <p:transition spd="slow" advTm="114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AD977D6B-12F6-8FC4-25DB-F895751E43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222E1C9-8D2F-A449-CAD0-303C8518B27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D1BF50F-3769-F5B9-E78D-BD00F8259D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6914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23"/>
    </mc:Choice>
    <mc:Fallback xmlns="">
      <p:transition spd="slow" advTm="108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AEB6C248-51CD-E6FD-DF40-0807CF3617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3BF678E-79B9-30A5-8AAE-250C494F40C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C766C7-8C02-A610-F111-B4B3CD05F5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0194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03"/>
    </mc:Choice>
    <mc:Fallback xmlns="">
      <p:transition spd="slow" advTm="107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E55D9233-E530-83C4-9113-4268CC3419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5519454-C8A5-2997-9677-B089CEA767F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D00AD51-59A3-0E86-DFC5-46D8CB56A0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6951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06"/>
    </mc:Choice>
    <mc:Fallback xmlns="">
      <p:transition spd="slow" advTm="103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28BDDD42-A259-DB99-7C82-FADCDD9069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56852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05B8893B-EB10-B6DC-5E88-2328E4FBC6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07BA0CA-7837-13E1-60FF-282C208C9C0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F85039F-9E11-20BE-EC60-5664C976E5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0788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74"/>
    </mc:Choice>
    <mc:Fallback xmlns="">
      <p:transition spd="slow" advTm="117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D9329167-267F-F398-59DF-67C11FD9AB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B70495E-8D71-D6AD-A744-6E79E4396FB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F39BF1E-385F-8358-9845-0FDE8A9186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6176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66"/>
    </mc:Choice>
    <mc:Fallback xmlns="">
      <p:transition spd="slow" advTm="96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F25D5022-2D81-D349-74FE-C24DCE56F9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6A57D8F-DEDF-3039-E976-F9FD51AD42F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A0FB578-88E6-6302-2FDA-320F623D49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9556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51"/>
    </mc:Choice>
    <mc:Fallback xmlns="">
      <p:transition spd="slow" advTm="100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81BAC222-06FA-4AB7-1864-F1FB35A332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BCA63AF-5608-92B5-FC6B-592599D02B6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D0AB938-7EA2-5D23-2CB6-5576A1083A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0369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69"/>
    </mc:Choice>
    <mc:Fallback xmlns="">
      <p:transition spd="slow" advTm="155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1107A1CF-9604-8AAB-CD04-4D287A48A7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25265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E71C5B7-52E8-9C01-EB7E-7F5E926454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096842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6DD14147-D1DB-4B0E-43D1-AF6FF172FA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382263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D6858F29-6BA5-40E0-530F-957F488041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41211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C18DA15B-F0A2-6306-3E7F-C539A2A69C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88990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7C8B2E3E-7A33-48DE-31CA-2551764DE3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451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857D8F58-2CEB-25D9-713A-350659CFF7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703292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7781F58F-C0AB-75F4-0C16-FF15FF3E37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526130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0AD03159-D1E2-3BF1-B2B9-72D041BF72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116716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07F73695-8B93-3636-1AC3-20ED37F5F0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637151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E1C41122-D111-4797-8ED1-3B42465264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287122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FE298D9C-C7BE-81BF-73E1-3D2F92A5EC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944381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0A086887-B9DB-9B51-C6DA-15521DD92C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701093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F463CBC2-761E-1EE9-EF68-E1E6D8AFF7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900385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4640B2FF-27CD-7575-24B1-D1CE779BEF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306837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C40EC79E-2A2D-4682-2A4F-201B7556FE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483428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5C0A1A57-C003-3A84-AFC7-62A1759F8C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799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8158F23B-1AE9-C19E-E403-1796314D38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97291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86233A41-E0D6-67B1-6A04-957D16DB91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310047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63A6319F-55A1-BC81-CADE-0490E5146A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97210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07A776E8-ACE9-592A-58F8-5E5F014FF1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390728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24E8FBFD-8247-7F2F-C7AF-C6676EC4D0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61672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964AB63E-646E-A767-9229-4DA3B233FD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642520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942E668A-E4FF-819A-65E2-70930CFBB4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126503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5EFE89B2-5B40-BBB8-DC26-D62ED7422D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855242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6325938D-1103-4EB4-5EED-A0EE9292CE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461226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61C2B570-EA00-46CF-3E64-861845B18D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424459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58D619BA-6E72-736B-EC7B-AD349CDF62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629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136C3083-94E9-7584-A0A3-284A3BE36B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157035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0561FE6F-70C9-1A23-0825-AF7D292958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890460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163E9149-EF68-F916-0E7A-EC81EB0DBE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85024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C06BCF72-5E71-1D51-5DFC-A97E46FFC4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456370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0BA22F17-9C1F-EAC4-C0DC-FC5F86C095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082691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C8359361-A271-CE9D-C8CE-72B7846D0E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282633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E439DE4A-850E-84DF-6A84-0EAC558949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407183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453FA56C-2CEB-2C00-944C-2F6881D72F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668041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E3DAB976-D969-D0D6-5FA6-6E477D99F2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955455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AB4E349C-4406-2939-1306-CED86300C2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840628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94A2FC30-DFC2-89B7-2D99-96F9C0FB83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764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1EE899B4-F45A-D77A-6820-62E81D967D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769539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F2281FA5-3BCE-248A-EA09-02BC797BC4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046203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1199D1D8-67DB-A039-EC6D-809969FFCE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833113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3D69D313-6416-FCBB-E88C-ABCA39823D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01459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CCBD543A-DC10-AF99-B392-6B0208F96C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36344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877B9FBD-8A67-8A0F-9971-DA2983A8EC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60374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E1B08F02-1476-D322-2970-7244149B77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436551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AC9B3A21-0415-4085-BA59-721B359379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172837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1C4431CE-78E1-6A22-FBF6-A466097590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835207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7">
            <a:extLst>
              <a:ext uri="{FF2B5EF4-FFF2-40B4-BE49-F238E27FC236}">
                <a16:creationId xmlns:a16="http://schemas.microsoft.com/office/drawing/2014/main" id="{6AFA1347-C20B-3DCD-6FA1-241F875341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009337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8">
            <a:extLst>
              <a:ext uri="{FF2B5EF4-FFF2-40B4-BE49-F238E27FC236}">
                <a16:creationId xmlns:a16="http://schemas.microsoft.com/office/drawing/2014/main" id="{67E16FC6-14AF-6D18-D730-7434C7B606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E838203-C4A3-2AAC-F6BF-96DE15FE12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546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C74C0027-B3CA-8428-38ED-057B348670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521753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9">
            <a:extLst>
              <a:ext uri="{FF2B5EF4-FFF2-40B4-BE49-F238E27FC236}">
                <a16:creationId xmlns:a16="http://schemas.microsoft.com/office/drawing/2014/main" id="{D3AB08B7-CF88-F537-1817-7BD7CE31DF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7B58228-481D-75B6-E857-C54EFC2364D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517CFD4-8DEC-FE58-9A08-C17575DB87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8047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11"/>
    </mc:Choice>
    <mc:Fallback xmlns="">
      <p:transition spd="slow" advTm="94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0">
            <a:extLst>
              <a:ext uri="{FF2B5EF4-FFF2-40B4-BE49-F238E27FC236}">
                <a16:creationId xmlns:a16="http://schemas.microsoft.com/office/drawing/2014/main" id="{85DB41A1-A8E9-4337-B9F9-8ED6D073A2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791EBFC-C68A-6EA4-31D9-072BD072286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CA74F50-3E4B-2563-1A41-F3F2294502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2640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02"/>
    </mc:Choice>
    <mc:Fallback xmlns="">
      <p:transition spd="slow" advTm="101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1">
            <a:extLst>
              <a:ext uri="{FF2B5EF4-FFF2-40B4-BE49-F238E27FC236}">
                <a16:creationId xmlns:a16="http://schemas.microsoft.com/office/drawing/2014/main" id="{31DDC86E-3CAA-5EB4-3521-5CD327D535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0E30FE0-6BD4-0B60-ECA5-0DF19154A0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E1D59D6-708D-2D0E-D305-C6884C5445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4607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72"/>
    </mc:Choice>
    <mc:Fallback xmlns="">
      <p:transition spd="slow" advTm="103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2">
            <a:extLst>
              <a:ext uri="{FF2B5EF4-FFF2-40B4-BE49-F238E27FC236}">
                <a16:creationId xmlns:a16="http://schemas.microsoft.com/office/drawing/2014/main" id="{8CA1776B-A44D-AD7C-7E5C-8C166208C1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628079C-ACBA-D58E-BC78-351F3669F2A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10B3E2D-7E2B-8C2B-7D88-22D67DF6BF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2795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66"/>
    </mc:Choice>
    <mc:Fallback xmlns="">
      <p:transition spd="slow" advTm="102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3">
            <a:extLst>
              <a:ext uri="{FF2B5EF4-FFF2-40B4-BE49-F238E27FC236}">
                <a16:creationId xmlns:a16="http://schemas.microsoft.com/office/drawing/2014/main" id="{45D2D5C1-BC0D-F848-2DD2-FEA259E53F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1ACA593-E81D-5F88-56FA-AE6359D1C6F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09ED1DD-29F0-9B17-91F7-1DB22B2FEC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2484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27"/>
    </mc:Choice>
    <mc:Fallback xmlns="">
      <p:transition spd="slow" advTm="102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4">
            <a:extLst>
              <a:ext uri="{FF2B5EF4-FFF2-40B4-BE49-F238E27FC236}">
                <a16:creationId xmlns:a16="http://schemas.microsoft.com/office/drawing/2014/main" id="{4C0C5D06-9320-07B8-110D-4520012DBA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06800F8-7FA2-CAE6-03B9-40739A9744A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8941245-486D-CA0C-2FAD-3297D40845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8812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88"/>
    </mc:Choice>
    <mc:Fallback xmlns="">
      <p:transition spd="slow" advTm="112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5">
            <a:extLst>
              <a:ext uri="{FF2B5EF4-FFF2-40B4-BE49-F238E27FC236}">
                <a16:creationId xmlns:a16="http://schemas.microsoft.com/office/drawing/2014/main" id="{3B530AFC-9418-CE10-E1DC-836B74C597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592F346-5CDB-3D32-3415-1A9D95E7FC6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AA04873-20A9-A398-4DAA-6B58BE8577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9041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92"/>
    </mc:Choice>
    <mc:Fallback xmlns="">
      <p:transition spd="slow" advTm="96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6">
            <a:extLst>
              <a:ext uri="{FF2B5EF4-FFF2-40B4-BE49-F238E27FC236}">
                <a16:creationId xmlns:a16="http://schemas.microsoft.com/office/drawing/2014/main" id="{97C09932-BE95-21D5-ABD0-B966BC88ED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A704100-AF4A-B708-2B9B-6D0022ED391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7A4DE78-5C74-8318-D149-A7CFC43AC7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0007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11"/>
    </mc:Choice>
    <mc:Fallback xmlns="">
      <p:transition spd="slow" advTm="110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7">
            <a:extLst>
              <a:ext uri="{FF2B5EF4-FFF2-40B4-BE49-F238E27FC236}">
                <a16:creationId xmlns:a16="http://schemas.microsoft.com/office/drawing/2014/main" id="{BEA68F93-8923-0D39-6FF7-3F6FAF321E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6610E6C-F0A2-E423-E69E-E5FECF4EB89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C198278-FA06-A017-9F6F-0CFF32E015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2088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94"/>
    </mc:Choice>
    <mc:Fallback xmlns="">
      <p:transition spd="slow" advTm="112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8">
            <a:extLst>
              <a:ext uri="{FF2B5EF4-FFF2-40B4-BE49-F238E27FC236}">
                <a16:creationId xmlns:a16="http://schemas.microsoft.com/office/drawing/2014/main" id="{E4BB488F-85C2-A445-E65A-BBF89E03B8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99B2C8E-A833-E208-B6F8-23471F3EE34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7EF2055-3A67-AF6A-1CCA-11D6C31DE0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6306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75"/>
    </mc:Choice>
    <mc:Fallback xmlns="">
      <p:transition spd="slow" advTm="122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9F2CC4CA-EB3A-59B4-4ED3-3C0CA2E58B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165076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9">
            <a:extLst>
              <a:ext uri="{FF2B5EF4-FFF2-40B4-BE49-F238E27FC236}">
                <a16:creationId xmlns:a16="http://schemas.microsoft.com/office/drawing/2014/main" id="{C5E849C2-4744-B345-C236-97C70AE3D2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277CAA-8E99-F562-EE24-6ABD794DCE7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7DD0D9-9041-7A96-FEE7-CE84479D3B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811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92"/>
    </mc:Choice>
    <mc:Fallback xmlns="">
      <p:transition spd="slow" advTm="97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0">
            <a:extLst>
              <a:ext uri="{FF2B5EF4-FFF2-40B4-BE49-F238E27FC236}">
                <a16:creationId xmlns:a16="http://schemas.microsoft.com/office/drawing/2014/main" id="{B7ADD761-77E2-CB19-85AD-7FFC06F88D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6A59101-C9BA-0AB7-D41A-248BCD6BF6D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B4828F5-0878-4CB6-8E9C-4DD409C7E5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6866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02"/>
    </mc:Choice>
    <mc:Fallback xmlns="">
      <p:transition spd="slow" advTm="105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1">
            <a:extLst>
              <a:ext uri="{FF2B5EF4-FFF2-40B4-BE49-F238E27FC236}">
                <a16:creationId xmlns:a16="http://schemas.microsoft.com/office/drawing/2014/main" id="{5314FA35-D91A-F15E-9574-598B3F303C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1B71B25-D4C6-3FBB-71A0-6DDFE83DD6D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15CF775-46F2-623C-B20F-212AD6820B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0380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06"/>
    </mc:Choice>
    <mc:Fallback xmlns="">
      <p:transition spd="slow" advTm="97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2">
            <a:extLst>
              <a:ext uri="{FF2B5EF4-FFF2-40B4-BE49-F238E27FC236}">
                <a16:creationId xmlns:a16="http://schemas.microsoft.com/office/drawing/2014/main" id="{9ACAB030-3ACF-D196-1F9A-7CFFBCA6BE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EDCE005-D58A-171A-2F94-558A2EF0212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C735D00-F692-7DF8-B240-52BD4B1A4D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7072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9"/>
    </mc:Choice>
    <mc:Fallback xmlns="">
      <p:transition spd="slow" advTm="100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3">
            <a:extLst>
              <a:ext uri="{FF2B5EF4-FFF2-40B4-BE49-F238E27FC236}">
                <a16:creationId xmlns:a16="http://schemas.microsoft.com/office/drawing/2014/main" id="{1CA4CF89-DB28-A91D-EA22-68EA18619E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0297F58-B7AC-1B59-E689-3CF239C8508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B682703-7E99-1B03-BB8F-EF93262D2E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181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82"/>
    </mc:Choice>
    <mc:Fallback xmlns="">
      <p:transition spd="slow" advTm="108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4">
            <a:extLst>
              <a:ext uri="{FF2B5EF4-FFF2-40B4-BE49-F238E27FC236}">
                <a16:creationId xmlns:a16="http://schemas.microsoft.com/office/drawing/2014/main" id="{EC78E757-486C-5852-1517-A890857600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07D166-A520-AB2E-467A-7CAF08D3FA2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56A0D98-5E39-05DE-6226-313D9843E9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2488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94"/>
    </mc:Choice>
    <mc:Fallback xmlns="">
      <p:transition spd="slow" advTm="156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5">
            <a:extLst>
              <a:ext uri="{FF2B5EF4-FFF2-40B4-BE49-F238E27FC236}">
                <a16:creationId xmlns:a16="http://schemas.microsoft.com/office/drawing/2014/main" id="{C1ED2FFC-AB2D-16B0-7876-119665E90B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824295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6">
            <a:extLst>
              <a:ext uri="{FF2B5EF4-FFF2-40B4-BE49-F238E27FC236}">
                <a16:creationId xmlns:a16="http://schemas.microsoft.com/office/drawing/2014/main" id="{427F4D39-1E1F-27E5-EEA3-074319A993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098223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7">
            <a:extLst>
              <a:ext uri="{FF2B5EF4-FFF2-40B4-BE49-F238E27FC236}">
                <a16:creationId xmlns:a16="http://schemas.microsoft.com/office/drawing/2014/main" id="{9C2294D5-2371-6448-FD50-3429148F4A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206164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8">
            <a:extLst>
              <a:ext uri="{FF2B5EF4-FFF2-40B4-BE49-F238E27FC236}">
                <a16:creationId xmlns:a16="http://schemas.microsoft.com/office/drawing/2014/main" id="{70CD0BF1-BB54-7402-1F58-CE469FB8DB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8656FEA4-627C-8DCE-9497-EABD29E0BA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900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DCCE1F48-FAE7-834E-0D0E-3734819116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349242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9">
            <a:extLst>
              <a:ext uri="{FF2B5EF4-FFF2-40B4-BE49-F238E27FC236}">
                <a16:creationId xmlns:a16="http://schemas.microsoft.com/office/drawing/2014/main" id="{DAD1B7E9-919B-0A9B-DDC2-7DA9CA42FC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F83AB8A-BE7D-E37B-663D-CDEA4F31034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708FBA7-621B-72B2-861A-4A2440ABBD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392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4"/>
    </mc:Choice>
    <mc:Fallback xmlns="">
      <p:transition spd="slow" advTm="99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0">
            <a:extLst>
              <a:ext uri="{FF2B5EF4-FFF2-40B4-BE49-F238E27FC236}">
                <a16:creationId xmlns:a16="http://schemas.microsoft.com/office/drawing/2014/main" id="{C8CF9DA6-F847-89D2-B9CF-90126FCA36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6D38892-507E-6AFD-B20A-45AFB04E7B9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7D99EC7-B139-7518-DFF5-0DE05E8897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9631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75"/>
    </mc:Choice>
    <mc:Fallback xmlns="">
      <p:transition spd="slow" advTm="96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1">
            <a:extLst>
              <a:ext uri="{FF2B5EF4-FFF2-40B4-BE49-F238E27FC236}">
                <a16:creationId xmlns:a16="http://schemas.microsoft.com/office/drawing/2014/main" id="{F3334B85-4343-383D-28CC-83B8C672DD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988F1BC-1ADA-1D9D-69F9-23C1F0A0061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B2E0ADD-EACD-32CE-60A7-65DCD66B96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6111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79"/>
    </mc:Choice>
    <mc:Fallback xmlns="">
      <p:transition spd="slow" advTm="93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2">
            <a:extLst>
              <a:ext uri="{FF2B5EF4-FFF2-40B4-BE49-F238E27FC236}">
                <a16:creationId xmlns:a16="http://schemas.microsoft.com/office/drawing/2014/main" id="{C4074280-33B8-C0AA-C8AA-EA9B39DAA2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A270150-DD4E-369C-6098-208B4704387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F47F07-35E6-F537-C04F-10D9E47D1A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5832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52"/>
    </mc:Choice>
    <mc:Fallback xmlns="">
      <p:transition spd="slow" advTm="102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3">
            <a:extLst>
              <a:ext uri="{FF2B5EF4-FFF2-40B4-BE49-F238E27FC236}">
                <a16:creationId xmlns:a16="http://schemas.microsoft.com/office/drawing/2014/main" id="{6758BF31-957A-F56F-9634-20422BD502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50C054E-A044-50BE-F251-311E9CB6119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2FA4722-BB7D-FA09-49DB-E573C57A48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3736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65"/>
    </mc:Choice>
    <mc:Fallback xmlns="">
      <p:transition spd="slow" advTm="92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4">
            <a:extLst>
              <a:ext uri="{FF2B5EF4-FFF2-40B4-BE49-F238E27FC236}">
                <a16:creationId xmlns:a16="http://schemas.microsoft.com/office/drawing/2014/main" id="{DA186A7F-A6AC-C020-A6D2-744FF14231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0175ED1-8D61-3D84-D965-1625B6DC10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454BB4D-BAA9-39E0-27F0-38B4054DF9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62027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26"/>
    </mc:Choice>
    <mc:Fallback xmlns="">
      <p:transition spd="slow" advTm="94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5">
            <a:extLst>
              <a:ext uri="{FF2B5EF4-FFF2-40B4-BE49-F238E27FC236}">
                <a16:creationId xmlns:a16="http://schemas.microsoft.com/office/drawing/2014/main" id="{779395A9-3D67-9940-D05C-2A5ECFAF69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D3B136-3E18-28B3-F4CB-40DA3DEE7E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FDE5CC8-B20F-2A3C-3880-3D818CCCCE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305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52"/>
    </mc:Choice>
    <mc:Fallback xmlns="">
      <p:transition spd="slow" advTm="103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6">
            <a:extLst>
              <a:ext uri="{FF2B5EF4-FFF2-40B4-BE49-F238E27FC236}">
                <a16:creationId xmlns:a16="http://schemas.microsoft.com/office/drawing/2014/main" id="{458AFD28-F984-908A-9507-3EC854EEFA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A8519D3-0997-FB63-0E29-FB35AC98917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1AF21BA-1DB7-95CC-FD44-CEA0775F97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9667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46"/>
    </mc:Choice>
    <mc:Fallback xmlns="">
      <p:transition spd="slow" advTm="105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7">
            <a:extLst>
              <a:ext uri="{FF2B5EF4-FFF2-40B4-BE49-F238E27FC236}">
                <a16:creationId xmlns:a16="http://schemas.microsoft.com/office/drawing/2014/main" id="{1DDDC05D-DAA9-FC70-9922-1191E7DCEB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91CD6B9-FC5B-950B-779C-76C6BCCDC12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6EDCB3C-44AC-19AB-766D-870332DA82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6612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31"/>
    </mc:Choice>
    <mc:Fallback xmlns="">
      <p:transition spd="slow" advTm="95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8">
            <a:extLst>
              <a:ext uri="{FF2B5EF4-FFF2-40B4-BE49-F238E27FC236}">
                <a16:creationId xmlns:a16="http://schemas.microsoft.com/office/drawing/2014/main" id="{83ADABED-9309-EB00-81BD-CC4E2FA385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28D155E-F245-910D-7D73-74D89ABFD01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0280150-A515-7F14-A1CD-DFE5C6B40A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997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62"/>
    </mc:Choice>
    <mc:Fallback xmlns="">
      <p:transition spd="slow" advTm="90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&#10;&#10;Description générée automatiquement">
            <a:extLst>
              <a:ext uri="{FF2B5EF4-FFF2-40B4-BE49-F238E27FC236}">
                <a16:creationId xmlns:a16="http://schemas.microsoft.com/office/drawing/2014/main" id="{1D6E4973-8E6C-DCCC-9E00-7165074F27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1723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B7291C23-D1C5-4D37-323C-E2CA377C42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835286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9">
            <a:extLst>
              <a:ext uri="{FF2B5EF4-FFF2-40B4-BE49-F238E27FC236}">
                <a16:creationId xmlns:a16="http://schemas.microsoft.com/office/drawing/2014/main" id="{775F7B4D-A727-5A98-CC59-D8E34E3184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28C8378-3AF2-7DEE-858B-D2BA415CD91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50064BF-E8B9-5B61-7AE8-C72C7FA85D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841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97"/>
    </mc:Choice>
    <mc:Fallback xmlns="">
      <p:transition spd="slow" advTm="93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0">
            <a:extLst>
              <a:ext uri="{FF2B5EF4-FFF2-40B4-BE49-F238E27FC236}">
                <a16:creationId xmlns:a16="http://schemas.microsoft.com/office/drawing/2014/main" id="{6A2DBEE6-99AB-3501-BA9F-6B088FD613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9D4CA30-78F7-7DD6-A335-2FBBF36D009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B4C0F4F8-17C4-FEC6-92B3-864D6BD7F0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5481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27"/>
    </mc:Choice>
    <mc:Fallback xmlns="">
      <p:transition spd="slow" advTm="97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1">
            <a:extLst>
              <a:ext uri="{FF2B5EF4-FFF2-40B4-BE49-F238E27FC236}">
                <a16:creationId xmlns:a16="http://schemas.microsoft.com/office/drawing/2014/main" id="{66F44E08-5456-EB9F-403F-E2AA349490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67608EF-188F-CED5-3173-45530B30ABD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CCAED9-D23B-1080-D10B-5124647402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0259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09"/>
    </mc:Choice>
    <mc:Fallback xmlns="">
      <p:transition spd="slow" advTm="98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2">
            <a:extLst>
              <a:ext uri="{FF2B5EF4-FFF2-40B4-BE49-F238E27FC236}">
                <a16:creationId xmlns:a16="http://schemas.microsoft.com/office/drawing/2014/main" id="{26C54E43-522D-93C0-E330-6D8DD5DCE0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D79596-6A7C-4EF3-AA21-59519DEC0B2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88CE480-BA51-E1D3-5744-4476F11943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8718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62"/>
    </mc:Choice>
    <mc:Fallback xmlns="">
      <p:transition spd="slow" advTm="99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3">
            <a:extLst>
              <a:ext uri="{FF2B5EF4-FFF2-40B4-BE49-F238E27FC236}">
                <a16:creationId xmlns:a16="http://schemas.microsoft.com/office/drawing/2014/main" id="{4D9A7E1B-B464-0657-2847-FE829D3FAB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90C2CC1-DCD9-8084-6D5D-4903998A283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63D084B-27BA-2A5A-F7D4-ABA4E46CA0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5890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09"/>
    </mc:Choice>
    <mc:Fallback xmlns="">
      <p:transition spd="slow" advTm="106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4">
            <a:extLst>
              <a:ext uri="{FF2B5EF4-FFF2-40B4-BE49-F238E27FC236}">
                <a16:creationId xmlns:a16="http://schemas.microsoft.com/office/drawing/2014/main" id="{2100A601-B7F8-9226-66E7-A957C9817A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C562B0D-03B2-3CC8-98A3-391E4394574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D346096B-38FF-0240-1139-733DCFB0A3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6684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55"/>
    </mc:Choice>
    <mc:Fallback xmlns="">
      <p:transition spd="slow" advTm="111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5">
            <a:extLst>
              <a:ext uri="{FF2B5EF4-FFF2-40B4-BE49-F238E27FC236}">
                <a16:creationId xmlns:a16="http://schemas.microsoft.com/office/drawing/2014/main" id="{6F933E56-24E1-A483-57D1-8B697D48E0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54623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6">
            <a:extLst>
              <a:ext uri="{FF2B5EF4-FFF2-40B4-BE49-F238E27FC236}">
                <a16:creationId xmlns:a16="http://schemas.microsoft.com/office/drawing/2014/main" id="{90AD707B-2E45-9B08-63F9-AD064A1B85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138409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7">
            <a:extLst>
              <a:ext uri="{FF2B5EF4-FFF2-40B4-BE49-F238E27FC236}">
                <a16:creationId xmlns:a16="http://schemas.microsoft.com/office/drawing/2014/main" id="{3C285723-7706-E657-A1C0-8FEA5B2D46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871467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8">
            <a:extLst>
              <a:ext uri="{FF2B5EF4-FFF2-40B4-BE49-F238E27FC236}">
                <a16:creationId xmlns:a16="http://schemas.microsoft.com/office/drawing/2014/main" id="{02AF6635-A0C9-1909-A5FC-A929EFB21B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0104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78267F40-682D-A2B6-BBEE-FB617B54A3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4922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5D016C54-689D-4D16-F742-37DF2D67C6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46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34DD7C73-EAFE-3AF0-BD8E-A7168E24F9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2862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280E250A-CB54-0409-2D72-6FD9102FD9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9618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4B63341E-3960-2BE6-28F3-A377B411FB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5282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9ACAD2ED-B281-008E-A780-7EDC9590C9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827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4D860CBE-7A34-3B1B-B7D3-947DD73FB7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0646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77782B0E-4165-A1C3-45C8-89F26E0A47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61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5A4D28C6-281F-00EA-CF48-DAEE7A4795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277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C0974479-2702-A38F-A925-3BCFF09091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B3D299B6-B3CA-0DC2-684A-3B16D7794CDC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2390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8F913555-DD8E-0478-5785-0FFDC5E785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965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98E3110B-C865-7410-B79B-F909B388CF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9675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5453D7F9-4134-5BFE-6F2F-F159746413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199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9E78AB50-64DD-A906-71BB-DE32CEFB27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8507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7D861B97-C864-5F87-C54B-8E47123DA2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8281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FAE87313-3D68-BA78-06C4-C1CEEE0CF7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0250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641156F4-156E-1938-9638-341B8D204E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8283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FB96E603-7BFB-35FC-14B0-5623C7F81F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5704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E1BCF3F2-343C-DE87-BC61-1EA29BED5D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1650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5310A5DE-8791-DBB7-37CC-81D9EE7121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68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0BCE9FA6-9E4A-0D43-47A5-B25A6643C2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1664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34E997A7-5ECE-6DBF-2A33-244047DABD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2158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763420AA-3997-262E-2D21-5F4AF7FB53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6878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F3A3FF1F-41DF-C95B-41D4-360FBE4712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20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274C8FB9-8B73-960C-3E0E-C081713ADC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9477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BD5A982F-A481-D435-C4BB-D0DF85357A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24757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E330F861-62F4-B0CF-DD04-7BAAE5053D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3917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49682EDF-567A-BF21-AE45-42B0AA8192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35661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585E4537-04AC-46B0-F31F-DBA531968D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32104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1F028347-D5F0-CDB5-0D80-B465CBF8C4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1594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A6FEB6C7-8F28-43A0-85AB-F34F5B2D62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33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AAF7D3EE-D852-51A2-050D-4658DD8876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4162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F29C2666-BE0B-4258-6E31-3F4F5FEB24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90742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0B2D7EF8-2F2F-64BB-0E6F-6B82644BB1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47978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97D80599-F502-E958-9441-99FEE45033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80868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3F04DAAF-5D93-4F77-9559-5C4C586563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6463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16571BBD-1A2F-C211-FC8D-E00B0B2749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40361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71B72E36-F947-E307-B6AE-AAC75211BA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2944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A121FED9-5992-D8B8-29D6-1C8F3D6DE5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18083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38927ADC-C27B-EC0F-B511-86B46B4FCE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25014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6F4BDB2D-F91C-4348-18B8-772A354E88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18815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61AC48B9-0365-64B0-4D2A-B50D3FAEB8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1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6134F2D4-26CB-04A4-ECE6-332AE83B77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3291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6FB71494-F27C-E38E-A41A-F3A53739C9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94151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CB08CCCE-2C3E-CBB0-2347-1BB114789C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80463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C3C84B17-F52B-87A7-7F50-ABDCB72CBB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26107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4C214C39-C0AF-B2E4-E38B-4A59531919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43895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8C5A71F9-D831-B2EE-B210-DD30B30D99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78423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8718C647-B605-444B-1ECC-5B697E02FD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20766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3CE2FA14-5FAB-A570-FCD5-F4014F43C7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39198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77068F54-313C-8624-24DF-B703D64D62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2815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B9857BDD-64EC-DBBB-E501-7E6E225EBC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599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BE3C4C9A-E953-24A0-7382-82BAD19F03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014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4B7881DB-E497-8DE1-C8B3-3B2D1BF5B8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00813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139CC2A7-B2C5-9911-8320-20C5D3043F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0405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2AD43AEC-9408-91D8-E1E1-B64CE1C19D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67411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79AE8E91-1310-D265-E248-7771657559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32055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2D89051F-C5C7-6808-4056-9E2FA0FAF3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22657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308DB98C-465C-D384-10F2-F70849B4C4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4128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BA548766-9C3E-BE49-4749-854EFCF0A9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62681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4F4B125B-40B1-851B-FA59-5249F69A2E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8505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F99A0385-66C6-25C4-DBF4-21F3520C04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61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66F1CE1E-5534-1C86-FF9F-464DA7C962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74275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5113D9C6-55AD-C94C-9B42-FEC4CDAE85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960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42631EFD-2504-5452-EA36-9125FE8CDC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98011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FD9CF510-50DC-162F-F3CC-AEAFAB0645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71357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B020E164-EE61-B90E-3F4A-DFC586191E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67450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14FAED49-9DE1-91C2-713F-364921D7E3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6335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3637D3B0-1606-2FBF-C919-2EB0B0874A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97601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972A6C24-5272-2206-32B5-BBA88A691D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08008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F4C50566-E59E-AAD1-8F4F-F57066D0F8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87324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E1627846-0BA0-20F4-E509-F02A69555F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89831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FCE80935-D874-1099-D05B-C47D0EE5A5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43797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B597D07F-F95F-AC86-6485-8CECD340FC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47950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0B5048D6-1302-E601-76A1-A3CEC38706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540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AE27E661-E684-BE66-9203-8D9DA2F596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35293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26A1D5FC-7CCB-4DC7-25A3-56CE2CE99A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27192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41A8B5BD-0CF7-C39D-A9E4-B9ABBC9B4C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47379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EC828A86-06F8-D9DD-E3B9-7490610FB6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78054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CFA08EA1-5AE4-6F84-2D89-EDC6F38598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97923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7D1B8D84-B0D0-7F2F-9AB1-DCC027BF4B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9568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E58DEE8D-514A-954A-7E19-2B5B1710AD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6070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35666435-B4FE-CC71-3C55-7EB13B3982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4305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7A5E215E-6CF8-26C0-8082-53987AE6FC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78114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888740B8-447A-96F6-A92A-2487A4080D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79128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DA335225-B927-5A5B-31A7-F4ED4736EC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89719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C2028E6-B0DF-46D1-A28C-FAC6E75C1D2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4AB535E-B0F5-40C9-BAB6-F0489748F0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</TotalTime>
  <Words>28</Words>
  <Application>Microsoft Office PowerPoint</Application>
  <PresentationFormat>Affichage à l'écran (4:3)</PresentationFormat>
  <Paragraphs>5</Paragraphs>
  <Slides>209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209</vt:i4>
      </vt:variant>
    </vt:vector>
  </HeadingPairs>
  <TitlesOfParts>
    <vt:vector size="214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4</cp:revision>
  <dcterms:created xsi:type="dcterms:W3CDTF">2024-01-27T08:37:14Z</dcterms:created>
  <dcterms:modified xsi:type="dcterms:W3CDTF">2024-05-15T14:47:07Z</dcterms:modified>
</cp:coreProperties>
</file>