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9A8A6A-5C17-4D86-8477-06427E39261B}" v="3" dt="2024-05-15T14:49:21.5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microsoft.com/office/2015/10/relationships/revisionInfo" Target="revisionInfo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presProps" Target="presProp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slide" Target="slides/slide12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tableStyles" Target="tableStyle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D29A8A6A-5C17-4D86-8477-06427E39261B}"/>
    <pc:docChg chg="modSld">
      <pc:chgData name="BELLEMIN SANDRA" userId="5fe4e071-d3f4-40df-970f-ee8fcf898346" providerId="ADAL" clId="{D29A8A6A-5C17-4D86-8477-06427E39261B}" dt="2024-05-15T14:49:21.504" v="2"/>
      <pc:docMkLst>
        <pc:docMk/>
      </pc:docMkLst>
      <pc:sldChg chg="modSp">
        <pc:chgData name="BELLEMIN SANDRA" userId="5fe4e071-d3f4-40df-970f-ee8fcf898346" providerId="ADAL" clId="{D29A8A6A-5C17-4D86-8477-06427E39261B}" dt="2024-05-15T14:48:47.669" v="0"/>
        <pc:sldMkLst>
          <pc:docMk/>
          <pc:sldMk cId="990699551" sldId="304"/>
        </pc:sldMkLst>
        <pc:picChg chg="mod">
          <ac:chgData name="BELLEMIN SANDRA" userId="5fe4e071-d3f4-40df-970f-ee8fcf898346" providerId="ADAL" clId="{D29A8A6A-5C17-4D86-8477-06427E39261B}" dt="2024-05-15T14:48:47.669" v="0"/>
          <ac:picMkLst>
            <pc:docMk/>
            <pc:sldMk cId="990699551" sldId="304"/>
            <ac:picMk id="2" creationId="{DEDE4705-5AB2-9448-C75F-854646FCFF8F}"/>
          </ac:picMkLst>
        </pc:picChg>
      </pc:sldChg>
      <pc:sldChg chg="modSp">
        <pc:chgData name="BELLEMIN SANDRA" userId="5fe4e071-d3f4-40df-970f-ee8fcf898346" providerId="ADAL" clId="{D29A8A6A-5C17-4D86-8477-06427E39261B}" dt="2024-05-15T14:49:07.569" v="1"/>
        <pc:sldMkLst>
          <pc:docMk/>
          <pc:sldMk cId="909581422" sldId="339"/>
        </pc:sldMkLst>
        <pc:picChg chg="mod">
          <ac:chgData name="BELLEMIN SANDRA" userId="5fe4e071-d3f4-40df-970f-ee8fcf898346" providerId="ADAL" clId="{D29A8A6A-5C17-4D86-8477-06427E39261B}" dt="2024-05-15T14:49:07.569" v="1"/>
          <ac:picMkLst>
            <pc:docMk/>
            <pc:sldMk cId="909581422" sldId="339"/>
            <ac:picMk id="2" creationId="{B88BF004-0E22-087C-D0B7-5BCCB3CE0A1D}"/>
          </ac:picMkLst>
        </pc:picChg>
      </pc:sldChg>
      <pc:sldChg chg="modSp">
        <pc:chgData name="BELLEMIN SANDRA" userId="5fe4e071-d3f4-40df-970f-ee8fcf898346" providerId="ADAL" clId="{D29A8A6A-5C17-4D86-8477-06427E39261B}" dt="2024-05-15T14:49:21.504" v="2"/>
        <pc:sldMkLst>
          <pc:docMk/>
          <pc:sldMk cId="3808899327" sldId="359"/>
        </pc:sldMkLst>
        <pc:picChg chg="mod">
          <ac:chgData name="BELLEMIN SANDRA" userId="5fe4e071-d3f4-40df-970f-ee8fcf898346" providerId="ADAL" clId="{D29A8A6A-5C17-4D86-8477-06427E39261B}" dt="2024-05-15T14:49:21.504" v="2"/>
          <ac:picMkLst>
            <pc:docMk/>
            <pc:sldMk cId="3808899327" sldId="359"/>
            <ac:picMk id="2" creationId="{DC71F145-F774-9016-E866-020856601C2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260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8369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772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708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441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888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924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527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21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299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578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74BA5-8167-4DC6-9105-30DC6B7016C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130AD-9D4F-47DC-89A9-DFE70AF13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63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8.png"/><Relationship Id="rId4" Type="http://schemas.openxmlformats.org/officeDocument/2006/relationships/image" Target="../media/image72.JP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4-Video_jour4.mp4" TargetMode="Externa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8.png"/><Relationship Id="rId4" Type="http://schemas.openxmlformats.org/officeDocument/2006/relationships/image" Target="../media/image76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8.png"/><Relationship Id="rId4" Type="http://schemas.openxmlformats.org/officeDocument/2006/relationships/image" Target="../media/image77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8.png"/><Relationship Id="rId4" Type="http://schemas.openxmlformats.org/officeDocument/2006/relationships/image" Target="../media/image78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8.png"/><Relationship Id="rId4" Type="http://schemas.openxmlformats.org/officeDocument/2006/relationships/image" Target="../media/image79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8.png"/><Relationship Id="rId4" Type="http://schemas.openxmlformats.org/officeDocument/2006/relationships/image" Target="../media/image8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8.png"/><Relationship Id="rId4" Type="http://schemas.openxmlformats.org/officeDocument/2006/relationships/image" Target="../media/image81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8.png"/><Relationship Id="rId4" Type="http://schemas.openxmlformats.org/officeDocument/2006/relationships/image" Target="../media/image8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8.png"/><Relationship Id="rId4" Type="http://schemas.openxmlformats.org/officeDocument/2006/relationships/image" Target="../media/image83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8.png"/><Relationship Id="rId4" Type="http://schemas.openxmlformats.org/officeDocument/2006/relationships/image" Target="../media/image84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8.png"/><Relationship Id="rId4" Type="http://schemas.openxmlformats.org/officeDocument/2006/relationships/image" Target="../media/image85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8.png"/><Relationship Id="rId4" Type="http://schemas.openxmlformats.org/officeDocument/2006/relationships/image" Target="../media/image86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8.png"/><Relationship Id="rId4" Type="http://schemas.openxmlformats.org/officeDocument/2006/relationships/image" Target="../media/image87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8.png"/><Relationship Id="rId4" Type="http://schemas.openxmlformats.org/officeDocument/2006/relationships/image" Target="../media/image88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8.png"/><Relationship Id="rId4" Type="http://schemas.openxmlformats.org/officeDocument/2006/relationships/image" Target="../media/image89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8.png"/><Relationship Id="rId4" Type="http://schemas.openxmlformats.org/officeDocument/2006/relationships/image" Target="../media/image9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8.png"/><Relationship Id="rId4" Type="http://schemas.openxmlformats.org/officeDocument/2006/relationships/image" Target="../media/image91.JP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3.xml"/><Relationship Id="rId5" Type="http://schemas.openxmlformats.org/officeDocument/2006/relationships/slide" Target="slide68.xml"/><Relationship Id="rId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4-Video_jour2.mp4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8.png"/><Relationship Id="rId4" Type="http://schemas.openxmlformats.org/officeDocument/2006/relationships/image" Target="../media/image39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8.png"/><Relationship Id="rId4" Type="http://schemas.openxmlformats.org/officeDocument/2006/relationships/image" Target="../media/image40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8.png"/><Relationship Id="rId4" Type="http://schemas.openxmlformats.org/officeDocument/2006/relationships/image" Target="../media/image41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8.png"/><Relationship Id="rId4" Type="http://schemas.openxmlformats.org/officeDocument/2006/relationships/image" Target="../media/image42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8.png"/><Relationship Id="rId4" Type="http://schemas.openxmlformats.org/officeDocument/2006/relationships/image" Target="../media/image43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8.png"/><Relationship Id="rId4" Type="http://schemas.openxmlformats.org/officeDocument/2006/relationships/image" Target="../media/image44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8.png"/><Relationship Id="rId4" Type="http://schemas.openxmlformats.org/officeDocument/2006/relationships/image" Target="../media/image45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8.png"/><Relationship Id="rId4" Type="http://schemas.openxmlformats.org/officeDocument/2006/relationships/image" Target="../media/image46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8.png"/><Relationship Id="rId4" Type="http://schemas.openxmlformats.org/officeDocument/2006/relationships/image" Target="../media/image4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8.png"/><Relationship Id="rId4" Type="http://schemas.openxmlformats.org/officeDocument/2006/relationships/image" Target="../media/image48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8.png"/><Relationship Id="rId4" Type="http://schemas.openxmlformats.org/officeDocument/2006/relationships/image" Target="../media/image49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8.png"/><Relationship Id="rId4" Type="http://schemas.openxmlformats.org/officeDocument/2006/relationships/image" Target="../media/image50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8.png"/><Relationship Id="rId4" Type="http://schemas.openxmlformats.org/officeDocument/2006/relationships/image" Target="../media/image5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8.png"/><Relationship Id="rId4" Type="http://schemas.openxmlformats.org/officeDocument/2006/relationships/image" Target="../media/image52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8.png"/><Relationship Id="rId4" Type="http://schemas.openxmlformats.org/officeDocument/2006/relationships/image" Target="../media/image53.JP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4-Video_jour3.mp4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8.png"/><Relationship Id="rId4" Type="http://schemas.openxmlformats.org/officeDocument/2006/relationships/image" Target="../media/image57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8.png"/><Relationship Id="rId4" Type="http://schemas.openxmlformats.org/officeDocument/2006/relationships/image" Target="../media/image58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8.png"/><Relationship Id="rId4" Type="http://schemas.openxmlformats.org/officeDocument/2006/relationships/image" Target="../media/image59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8.png"/><Relationship Id="rId4" Type="http://schemas.openxmlformats.org/officeDocument/2006/relationships/image" Target="../media/image60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8.png"/><Relationship Id="rId4" Type="http://schemas.openxmlformats.org/officeDocument/2006/relationships/image" Target="../media/image6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8.png"/><Relationship Id="rId4" Type="http://schemas.openxmlformats.org/officeDocument/2006/relationships/image" Target="../media/image62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8.png"/><Relationship Id="rId4" Type="http://schemas.openxmlformats.org/officeDocument/2006/relationships/image" Target="../media/image63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8.png"/><Relationship Id="rId4" Type="http://schemas.openxmlformats.org/officeDocument/2006/relationships/image" Target="../media/image64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8.png"/><Relationship Id="rId4" Type="http://schemas.openxmlformats.org/officeDocument/2006/relationships/image" Target="../media/image65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8.png"/><Relationship Id="rId4" Type="http://schemas.openxmlformats.org/officeDocument/2006/relationships/image" Target="../media/image66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8.png"/><Relationship Id="rId4" Type="http://schemas.openxmlformats.org/officeDocument/2006/relationships/image" Target="../media/image67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8.png"/><Relationship Id="rId4" Type="http://schemas.openxmlformats.org/officeDocument/2006/relationships/image" Target="../media/image68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8.png"/><Relationship Id="rId4" Type="http://schemas.openxmlformats.org/officeDocument/2006/relationships/image" Target="../media/image69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8.png"/><Relationship Id="rId4" Type="http://schemas.openxmlformats.org/officeDocument/2006/relationships/image" Target="../media/image70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8.png"/><Relationship Id="rId4" Type="http://schemas.openxmlformats.org/officeDocument/2006/relationships/image" Target="../media/image7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49E588F-C8DC-DE71-DC2A-3CF04E5722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485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C8E763FD-76D4-A8F1-A34B-38C8A99C53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7453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02CD93D0-3F8B-0D4E-74E8-E28A7F88D5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85B0D3-5B55-2FB6-5A41-810C7B62CF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CB30DC-5168-CF3E-6797-8EB6C649BA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266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74"/>
    </mc:Choice>
    <mc:Fallback xmlns="">
      <p:transition spd="slow" advTm="140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5895CF23-B73F-5F42-0439-784C79F119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8922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A33252A-CD70-AEC8-0A6E-95DEF32B85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7491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739B4DD7-5EA9-EC2D-97D7-6D6E93332E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6829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3C512C20-A07B-958B-77D0-5DE664989D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C71F145-F774-9016-E866-020856601C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9932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58038A87-292C-0C97-9D13-17C580EE8C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0A7401-5120-2ABD-6E84-82425F3F2C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3FBE15-7BEB-F13C-4AC2-F60E98BF64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418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5"/>
    </mc:Choice>
    <mc:Fallback xmlns="">
      <p:transition spd="slow" advTm="8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E0EB08FE-376B-E65C-5E0A-247D9845CE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0E4E50-A75A-0FE1-2830-F4658BEF0E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06384D2-01FE-F674-8C2C-E7C61819BE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225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3"/>
    </mc:Choice>
    <mc:Fallback xmlns="">
      <p:transition spd="slow" advTm="93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7F380142-5281-2826-0F7A-73020B0C47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D33FB4-82B0-42D1-7249-C7A16D56BB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EC06002-73CE-D3E2-3888-0596E3DADF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485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5"/>
    </mc:Choice>
    <mc:Fallback xmlns="">
      <p:transition spd="slow" advTm="10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5535D58F-0448-83D8-32EA-CF4CF29FF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808014-70B5-842D-DB03-7E8100A905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9F74C0-139A-E203-B94A-8AB3AA9386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9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8"/>
    </mc:Choice>
    <mc:Fallback xmlns=""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A8DC5F2-9A8F-1175-EB2D-54F7532BE6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EA4524-7239-C3F9-2C37-DAD4AA8A4C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84171E-31BB-EB80-94DB-C6CB2DF8F2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41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1"/>
    </mc:Choice>
    <mc:Fallback xmlns="">
      <p:transition spd="slow" advTm="96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0A86AB7-33C3-868A-C87D-116824701A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7728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FD911560-9D3E-8078-3F02-53C30C819B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7139ED-BF71-ECF2-76D8-B6432A01BC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78F5A1F-9745-4E04-0915-F215AD45C9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178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6"/>
    </mc:Choice>
    <mc:Fallback xmlns="">
      <p:transition spd="slow" advTm="10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89B9C07-54EE-F159-A904-EDF3139A3A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F81C7F-A6CE-8DDB-3538-A1A9C21151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4CF7EA-DACC-BE2E-0535-4788919785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976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8"/>
    </mc:Choice>
    <mc:Fallback xmlns="">
      <p:transition spd="slow" advTm="8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96EB2FCC-7E1E-7B07-2D10-5C0EFFC945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409861-17A5-0749-FE09-D66642050D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81F1F2-F9A5-EC56-D785-08AE5A1C06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195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1"/>
    </mc:Choice>
    <mc:Fallback xmlns="">
      <p:transition spd="slow" advTm="9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0DF964A-DF6C-42F7-0CD9-FE5F98E21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89C4CA-D0DB-2708-D0C2-4291BD4B7F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5CC425-1B86-462C-D973-3EFF3965DD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01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3"/>
    </mc:Choice>
    <mc:Fallback xmlns="">
      <p:transition spd="slow" advTm="9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242357AC-694C-A1F2-CDB1-A6626BD82D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C5F150-8E5E-DA0B-E016-EBAA89666D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CA12BD-B1DF-F2AC-621D-4494769A44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183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6"/>
    </mc:Choice>
    <mc:Fallback xmlns="">
      <p:transition spd="slow" advTm="10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92ACABD8-AFA1-BF29-4542-B4DB269EDA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28787E-5478-300F-8BB8-14E807287B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612C12-434D-F690-148D-4B3735F12A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460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4"/>
    </mc:Choice>
    <mc:Fallback xmlns="">
      <p:transition spd="slow" advTm="9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C30DB3A4-4A63-F762-900E-BB7171FF54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196A60-484A-A569-D4B7-D376C3ED36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9B6245-77CD-FC7E-5D4F-B8C04D1B75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6738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9"/>
    </mc:Choice>
    <mc:Fallback xmlns="">
      <p:transition spd="slow" advTm="9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E0DFFAE-158C-3459-478B-99EFB99DB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E998EC-0B16-D281-BD94-9A812969EF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F7FCF6-A955-779E-7CB8-336CBBED61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1692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4"/>
    </mc:Choice>
    <mc:Fallback xmlns="">
      <p:transition spd="slow" advTm="9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354B30C3-4ADD-5F99-4510-C007F13703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B0A9C6-3023-5021-271F-479BFD4028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11B603-E725-7F69-B1AF-A248B2A041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671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9"/>
    </mc:Choice>
    <mc:Fallback xmlns="">
      <p:transition spd="slow" advTm="10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90B6C084-400B-5893-3B00-125FD6608C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379992-B444-7E05-1C0F-0BBAC238125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A1DA6B-8C7E-C147-A11E-39AE9A781A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022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0"/>
    </mc:Choice>
    <mc:Fallback xmlns="">
      <p:transition spd="slow" advTm="9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B81F287-A357-AF4A-2EEB-0CBA395D52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50722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C66F189A-41D1-ED98-EDE5-56F89844BA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735EAB-8683-B00A-B680-5A088FED2A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81463B-12AD-324B-0AEF-0A05F29448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056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05"/>
    </mc:Choice>
    <mc:Fallback xmlns="">
      <p:transition spd="slow" advTm="13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25F99C83-CEE1-725D-2445-9CB6955B63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3006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2C8A93D0-BFF1-C70E-F43A-F735E7FD23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4142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93BBF3AE-D5CB-E0DA-8531-024AD1FBB0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7734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B48B0114-6683-0BBC-2160-A1467B82B7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5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595744C-AC41-2671-3F02-190F861BD7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96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3692A1CF-B113-1117-2DA2-75319E067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23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665AFF6-16E5-0227-5978-DB02C9CCD6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04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6925ADB-DB12-95D3-1390-E121FBC27B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111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5F9374B-1D72-4406-1DBA-01622042A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11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AB050DCF-C67E-2089-528E-D95983256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57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60B4E0A-6E91-2F5F-E65C-8CFABE9359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59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1D6E4973-8E6C-DCCC-9E00-7165074F2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7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F65EEF3-FB47-20DC-29D2-9EAD28BDB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22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8C057151-6F4D-158A-BF63-85D0DB87DF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02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5A189FE5-32CF-0E76-3E78-3D47A9FFB0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31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050B5BC8-5328-3F1B-7CEB-CC8ACA599F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2202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35C9CB7-E426-B53B-10C3-C0ADBC4921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57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3A628E3E-6146-1812-AE76-535423ADB0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97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836612D-7009-82C2-0AD9-8A4E44F9EF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30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C8317E3-F916-CD36-AE52-3EFF717EA6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80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BFD8F357-ED41-F996-7A8B-71CA936E96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24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E05865F-0142-F1F9-46E1-E41C8B9D61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01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54671C03-6887-272C-5248-3E6C9F89A5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3A2B108-6747-159B-493A-4FAE9E6C7BE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2260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502E4CC-B0DF-3C97-A08A-8676771B30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080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7D5A876A-3C48-ADD2-8970-BEB715F150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225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4120523-98D7-A121-72DC-F41F197753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154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D43EFFEA-9B48-E61D-6D81-EFD2CAEBCD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97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AE00858-235E-65AF-9D99-0C013802FF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14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108219D2-663D-6525-4794-8B0476AB5D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674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F2BBF61-6B92-9481-976D-400862B116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902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8964644-DFCB-0DB9-6E7F-6F6702DFD0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607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1B818B53-5C0B-548A-7B9E-1B5CAD6036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8857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05B95C36-0E7F-931C-F9BB-8D38E0BF22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361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DC97A64-3439-AF0E-5988-37BBBB3B96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778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892C81EC-2B4D-DF4C-8CC1-3B9859E652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1601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D874B556-1FEE-AEEA-6673-4894E9DE8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420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A605F608-EA39-9B23-176A-B06BCBFC57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279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B722020-24C6-2AC9-6507-070079CF86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941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E7449D92-7110-EC09-AA62-85B68060E8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883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C95310B8-54B5-8C34-DE6F-CD85EE8630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547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93BEA7D5-F7AD-A570-D031-869E7A08BA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402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7C7461E7-007B-BB46-FB61-B7B7A4D9CD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39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912C8E19-B650-0D5D-8CE0-4C4B496CCA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208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201FCF9-0426-0260-B5E6-CD3C17E4A3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EDE4705-5AB2-9448-C75F-854646FCF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99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31C4370A-372B-08A8-9BDE-5725ADB6AE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69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67EA3A42-5877-2665-71EA-655FD34EB7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25982F-5C1F-0381-AF45-58123A9046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4E9B27-D024-D4CC-F32B-C099B84E3D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025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1"/>
    </mc:Choice>
    <mc:Fallback xmlns="">
      <p:transition spd="slow" advTm="92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C5D86AC2-06CD-9400-6F30-C0ADC65940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907935-215B-5ACA-DD45-1EF8BE02B5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EF50A2-C999-A7E0-104B-AE2911145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61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99"/>
    </mc:Choice>
    <mc:Fallback xmlns="">
      <p:transition spd="slow" advTm="89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3E830A4-65E6-B2B3-50F3-B9BFA677EE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F8C075-187F-F442-4914-4AA74199EF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326F65-618B-99FF-6178-7BF5A9F824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867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3"/>
    </mc:Choice>
    <mc:Fallback xmlns="">
      <p:transition spd="slow" advTm="10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6E48C2E5-D1A7-20AF-C620-A4D41B925E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455360-6964-8599-954C-9F21DA4030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9BAB24-F783-4657-99FF-FC73A6CB7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733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3"/>
    </mc:Choice>
    <mc:Fallback xmlns="">
      <p:transition spd="slow" advTm="90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D267D6ED-C584-9A1C-A002-F2FCFAB36D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041E5C-DC10-9D89-27E9-5A9B6B5D6B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4C2CD4-C3C2-403A-A64C-2BF0E24D56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826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8"/>
    </mc:Choice>
    <mc:Fallback xmlns="">
      <p:transition spd="slow" advTm="9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BB0EB81E-418D-A4F4-7DB3-196A50C996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FB891C-BCD4-160A-1AD5-52E1057840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6987A8-887C-D944-A53D-DD6BF248B0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941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4"/>
    </mc:Choice>
    <mc:Fallback xmlns="">
      <p:transition spd="slow" advTm="9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D3508CC7-EB21-87DB-A39B-45970C200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D8115A-EF14-FA2A-56FB-085463FDBA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C2837B-0191-C393-1532-6BC067495C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065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1"/>
    </mc:Choice>
    <mc:Fallback xmlns="">
      <p:transition spd="slow" advTm="9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EC0E71E4-BB64-8800-E237-7955001F0D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E9C118-EEF8-87C8-3183-758DBA573C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6E004A-6D51-8283-E839-CE0C8F4367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39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0"/>
    </mc:Choice>
    <mc:Fallback xmlns="">
      <p:transition spd="slow" advTm="9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E13AF2C5-D92E-0DC4-2328-2534769CA0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F38265-296E-730D-4D9A-C5ED44E30D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F4942F-640A-09BA-7687-24785D683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557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3"/>
    </mc:Choice>
    <mc:Fallback xmlns="">
      <p:transition spd="slow" advTm="91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DC1E46B5-8E0F-A9BB-A818-EEB7D3DC81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C19DC3-7185-F79E-3339-8D327FD98D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FECCDA-8263-1E3A-2ACB-D5B53EB8DA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379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9"/>
    </mc:Choice>
    <mc:Fallback xmlns="">
      <p:transition spd="slow" advTm="9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4109B66-ED75-3B45-7CCA-735654CB1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449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48625419-69D4-88D8-A165-B748A4F5BA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E8A48F-DD1D-3800-B24A-1A34CDE6E6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EB48CDD-66E0-E856-7D60-B3289079B2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033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6"/>
    </mc:Choice>
    <mc:Fallback xmlns="">
      <p:transition spd="slow" advTm="85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FB09681E-1FFA-F88B-944F-C1DE825FC4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FF2428-C3B6-BB4B-4C56-1AD5D91393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CFE6F3-81B6-3A3D-D754-72D392BB04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69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0"/>
    </mc:Choice>
    <mc:Fallback xmlns="">
      <p:transition spd="slow" advTm="9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25435319-E0D2-2699-FAC9-907F588ACE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D8F5D5-80DC-CAE0-1E3F-8F6B695985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C26B12-B682-BAC9-A262-B990B9A611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454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1"/>
    </mc:Choice>
    <mc:Fallback xmlns="">
      <p:transition spd="slow" advTm="9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68F466EF-EEAC-E219-AFC4-B089A3AC4A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EF53AE-CFB0-4B72-0C01-C97DE61491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08D5FA-67E2-7026-291C-DFD0677C3F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9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5"/>
    </mc:Choice>
    <mc:Fallback xmlns="">
      <p:transition spd="slow" advTm="9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AFFB74F0-757A-F5BD-7658-73348E5012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8BF046-0F4E-E9A8-E2CD-57F551AE48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6C3E07-8253-67B5-5A2E-F2DFF9E2E5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9078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4"/>
    </mc:Choice>
    <mc:Fallback xmlns="">
      <p:transition spd="slow" advTm="9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CD92193-F9E7-5A35-ABB9-CF6CB517F8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91B1C7-0750-7EF7-C4B7-ABE40E1090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4A8AD0-D948-B91B-B93B-75CB3DE776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8265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79"/>
    </mc:Choice>
    <mc:Fallback xmlns="">
      <p:transition spd="slow" advTm="16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24509DA-B1BB-802F-B4C5-CB215BD4A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856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DF4CF5B1-786D-6EAD-B522-A9B4CD6395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218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51A7EC2E-A75A-D302-D4E9-DDFFB0C3F5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3339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DE319F21-CADD-08B8-4DFD-0F6249D85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41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1CA1DD6-4F48-4AD2-A761-ED7BA0B51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2866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BBAEC94-1732-A587-F9E3-7A281EEB91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412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F33E1DB8-8D0B-611F-4F44-12447CA056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7035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6420021-6494-33AC-2A7A-C83852BCAE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122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06C709E-2157-5321-7D7B-E3116AD9AB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4814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5BCB1CC2-79BF-8126-CCBB-B5A4D7EEE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4406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3BE7664-FD28-45BE-3F7D-7A9B0E0FE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748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A6F2194-1C18-F182-06CE-D81C79365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7917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367FCD28-D714-9A9D-AF20-B1B841E721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5721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B7E57D03-36CA-36B6-C91A-C32E31CBE5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9385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5E2163B6-F74C-AA0F-B973-6448303A38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05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AB313DE-444C-F568-9631-BAAD410E56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4376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904A546-ACE3-ECCA-350C-FFB4630A0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4994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54AA12DB-2280-1831-6C6E-BAACA2175D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8012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50F4C04-A7A8-6907-52B2-647283F947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659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4D238139-900B-1C46-6B32-8B0BD3BE8F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374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9982312-3908-8F57-E6BE-506743159D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88BF004-0E22-087C-D0B7-5BCCB3CE0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8142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34D7CBAA-E8BC-3B99-0FA8-EAB8C5CA37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D28403-C42C-6977-0704-6FB5792E1E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AA5EA1-D2D7-715B-B6C2-5BE63B7A4E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59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5"/>
    </mc:Choice>
    <mc:Fallback xmlns="">
      <p:transition spd="slow" advTm="8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20135E28-2CB6-A9AE-1604-E9D2308A55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0EC60E-069D-9474-49FA-BADB178036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EC70A4-BF97-2B12-E752-24FD6341BE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107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08"/>
    </mc:Choice>
    <mc:Fallback xmlns="">
      <p:transition spd="slow" advTm="8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2FAB79F-49A8-7505-77A6-C933B906E2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E8A179-DECE-639C-2674-5D5DE09824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E72B48-89AC-1B4C-513D-6B6C2A4884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268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2"/>
    </mc:Choice>
    <mc:Fallback xmlns="">
      <p:transition spd="slow" advTm="9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8758CE2-262D-7879-3B7E-A878E5327D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DDD646-71AB-73C6-1A49-69F37BB663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EB0FBF-ABEE-3BF2-C4A2-AFC6C4F7B4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196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3"/>
    </mc:Choice>
    <mc:Fallback xmlns="">
      <p:transition spd="slow" advTm="9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FA76B09-0E2B-02F5-2A4B-88658E19FD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D81EEA-9C2A-B917-DBFA-807ACB35D6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58A939-329B-FE62-536B-FB0FA54557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295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3"/>
    </mc:Choice>
    <mc:Fallback xmlns="">
      <p:transition spd="slow" advTm="9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E89FE3F-D170-7519-B491-404C8325D8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0294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DD74641C-F070-F08C-87C4-0BBF6B571F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C75553-1EBA-4BC3-77CD-B80B808B6F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942E5C-81CA-1573-207C-8C47B5BFBF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256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4"/>
    </mc:Choice>
    <mc:Fallback xmlns="">
      <p:transition spd="slow" advTm="9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821A708-629A-6B97-654F-9940D4BB20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76F41D-9C15-B1F9-DE6F-5A2FE8C41C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BE26F5-A463-185F-D14E-4A173C1F3F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623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91"/>
    </mc:Choice>
    <mc:Fallback xmlns="">
      <p:transition spd="slow" advTm="9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1048902-3127-5995-0745-E0ED01C82E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DA26F4-FBD7-9122-9641-9460E2B872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66B773F-E8CB-F4C9-F79C-FF583DFB68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869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07"/>
    </mc:Choice>
    <mc:Fallback xmlns="">
      <p:transition spd="slow" advTm="8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A24F42C-DC45-4DE9-2AE4-9BEEBE2847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9B15C0-0310-F4DE-9CCD-0833E575A8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90C92E-583A-5DE0-69B8-7F0BD1CE33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244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8"/>
    </mc:Choice>
    <mc:Fallback xmlns="">
      <p:transition spd="slow" advTm="94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C419C244-EB15-9B48-E984-6A1598A815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788D07-660D-25F9-AFFD-ACC0539BD9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B45AF8-4590-66E6-305C-4446B0172F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315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7"/>
    </mc:Choice>
    <mc:Fallback xmlns="">
      <p:transition spd="slow" advTm="92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9E6F1699-0746-70EB-B99B-1B9EA9E823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DED8D6-A2E0-16A4-8D28-2764C743DB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2FAF2C-7685-B7FD-FDEE-907485FBB9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8263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3"/>
    </mc:Choice>
    <mc:Fallback xmlns="">
      <p:transition spd="slow" advTm="9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F3C97AE-40C6-7458-2EE2-827DC9296F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155E71-5423-07C1-9740-960A90F929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C45AD5-6C78-37FE-40FD-4258CC53D8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4630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5"/>
    </mc:Choice>
    <mc:Fallback xmlns="">
      <p:transition spd="slow" advTm="9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EC0AD5EE-6973-83EC-8B41-0C6951B138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E37284-7138-32A6-3776-E891B9555A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AB2FB9-CC4D-0F1C-62D0-D9381E5C96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61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0"/>
    </mc:Choice>
    <mc:Fallback xmlns="">
      <p:transition spd="slow" advTm="10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8FC6154E-BBB7-B136-D35C-38BD0020E5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3A0723-EF8E-5D22-1D50-633929C82A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D78172-CE89-B9F7-E6C7-6482AE0E2E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049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4"/>
    </mc:Choice>
    <mc:Fallback xmlns="">
      <p:transition spd="slow" advTm="99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A6769F9-F6D0-9E9C-F8DB-65EB3D99E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9FE637-DA82-8E08-3539-213CB9B237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15244F-CB4E-77B1-E3A6-B497F70772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719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9"/>
    </mc:Choice>
    <mc:Fallback xmlns="">
      <p:transition spd="slow" advTm="9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5CDC3B-D288-41FE-A4A3-9BDD11C89B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6507DA5-34A5-4CD1-A20E-00D817876E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124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124</vt:i4>
      </vt:variant>
    </vt:vector>
  </HeadingPairs>
  <TitlesOfParts>
    <vt:vector size="129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3</cp:revision>
  <dcterms:created xsi:type="dcterms:W3CDTF">2024-01-07T10:45:56Z</dcterms:created>
  <dcterms:modified xsi:type="dcterms:W3CDTF">2024-05-15T14:49:25Z</dcterms:modified>
</cp:coreProperties>
</file>