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79C377-A852-4AFD-9C03-7FBCA156B576}" v="3" dt="2024-05-15T14:51:43.7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presProps" Target="presProps.xml"/><Relationship Id="rId125" Type="http://schemas.microsoft.com/office/2015/10/relationships/revisionInfo" Target="revisionInfo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A79C377-A852-4AFD-9C03-7FBCA156B576}"/>
    <pc:docChg chg="modSld">
      <pc:chgData name="BELLEMIN SANDRA" userId="5fe4e071-d3f4-40df-970f-ee8fcf898346" providerId="ADAL" clId="{3A79C377-A852-4AFD-9C03-7FBCA156B576}" dt="2024-05-15T14:51:43.768" v="2"/>
      <pc:docMkLst>
        <pc:docMk/>
      </pc:docMkLst>
      <pc:sldChg chg="modSp">
        <pc:chgData name="BELLEMIN SANDRA" userId="5fe4e071-d3f4-40df-970f-ee8fcf898346" providerId="ADAL" clId="{3A79C377-A852-4AFD-9C03-7FBCA156B576}" dt="2024-05-15T14:51:05.241" v="0"/>
        <pc:sldMkLst>
          <pc:docMk/>
          <pc:sldMk cId="841666020" sldId="297"/>
        </pc:sldMkLst>
        <pc:picChg chg="mod">
          <ac:chgData name="BELLEMIN SANDRA" userId="5fe4e071-d3f4-40df-970f-ee8fcf898346" providerId="ADAL" clId="{3A79C377-A852-4AFD-9C03-7FBCA156B576}" dt="2024-05-15T14:51:05.241" v="0"/>
          <ac:picMkLst>
            <pc:docMk/>
            <pc:sldMk cId="841666020" sldId="297"/>
            <ac:picMk id="2" creationId="{7A20C654-3B54-1941-EAAB-CC2C8E8C8B8C}"/>
          </ac:picMkLst>
        </pc:picChg>
      </pc:sldChg>
      <pc:sldChg chg="modSp">
        <pc:chgData name="BELLEMIN SANDRA" userId="5fe4e071-d3f4-40df-970f-ee8fcf898346" providerId="ADAL" clId="{3A79C377-A852-4AFD-9C03-7FBCA156B576}" dt="2024-05-15T14:51:24.862" v="1"/>
        <pc:sldMkLst>
          <pc:docMk/>
          <pc:sldMk cId="3970059343" sldId="329"/>
        </pc:sldMkLst>
        <pc:picChg chg="mod">
          <ac:chgData name="BELLEMIN SANDRA" userId="5fe4e071-d3f4-40df-970f-ee8fcf898346" providerId="ADAL" clId="{3A79C377-A852-4AFD-9C03-7FBCA156B576}" dt="2024-05-15T14:51:24.862" v="1"/>
          <ac:picMkLst>
            <pc:docMk/>
            <pc:sldMk cId="3970059343" sldId="329"/>
            <ac:picMk id="2" creationId="{2C4EEE64-E200-F22A-3B47-9B087F3CBE9C}"/>
          </ac:picMkLst>
        </pc:picChg>
      </pc:sldChg>
      <pc:sldChg chg="modSp">
        <pc:chgData name="BELLEMIN SANDRA" userId="5fe4e071-d3f4-40df-970f-ee8fcf898346" providerId="ADAL" clId="{3A79C377-A852-4AFD-9C03-7FBCA156B576}" dt="2024-05-15T14:51:43.768" v="2"/>
        <pc:sldMkLst>
          <pc:docMk/>
          <pc:sldMk cId="2015529494" sldId="350"/>
        </pc:sldMkLst>
        <pc:picChg chg="mod">
          <ac:chgData name="BELLEMIN SANDRA" userId="5fe4e071-d3f4-40df-970f-ee8fcf898346" providerId="ADAL" clId="{3A79C377-A852-4AFD-9C03-7FBCA156B576}" dt="2024-05-15T14:51:43.768" v="2"/>
          <ac:picMkLst>
            <pc:docMk/>
            <pc:sldMk cId="2015529494" sldId="350"/>
            <ac:picMk id="2" creationId="{4D4EEE6D-296A-7A12-6462-813EE97D28B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637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334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086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014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0959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6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786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019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9453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03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16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1CC69-EA3A-470F-92A6-9BFEE4953EC7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E87BD-14ED-4C81-B06F-50B98AD26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720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5.png"/><Relationship Id="rId4" Type="http://schemas.openxmlformats.org/officeDocument/2006/relationships/image" Target="../media/image76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5.png"/><Relationship Id="rId4" Type="http://schemas.openxmlformats.org/officeDocument/2006/relationships/image" Target="../media/image77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5.png"/><Relationship Id="rId4" Type="http://schemas.openxmlformats.org/officeDocument/2006/relationships/image" Target="../media/image78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5.png"/><Relationship Id="rId4" Type="http://schemas.openxmlformats.org/officeDocument/2006/relationships/image" Target="../media/image79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5.png"/><Relationship Id="rId4" Type="http://schemas.openxmlformats.org/officeDocument/2006/relationships/image" Target="../media/image80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5.png"/><Relationship Id="rId4" Type="http://schemas.openxmlformats.org/officeDocument/2006/relationships/image" Target="../media/image81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5.png"/><Relationship Id="rId4" Type="http://schemas.openxmlformats.org/officeDocument/2006/relationships/image" Target="../media/image82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5.png"/><Relationship Id="rId4" Type="http://schemas.openxmlformats.org/officeDocument/2006/relationships/image" Target="../media/image83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5.png"/><Relationship Id="rId4" Type="http://schemas.openxmlformats.org/officeDocument/2006/relationships/image" Target="../media/image84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5.png"/><Relationship Id="rId4" Type="http://schemas.openxmlformats.org/officeDocument/2006/relationships/image" Target="../media/image8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5.png"/><Relationship Id="rId4" Type="http://schemas.openxmlformats.org/officeDocument/2006/relationships/image" Target="../media/image86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5.png"/><Relationship Id="rId4" Type="http://schemas.openxmlformats.org/officeDocument/2006/relationships/image" Target="../media/image87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5.png"/><Relationship Id="rId4" Type="http://schemas.openxmlformats.org/officeDocument/2006/relationships/image" Target="../media/image88.JP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4.xml"/><Relationship Id="rId5" Type="http://schemas.openxmlformats.org/officeDocument/2006/relationships/slide" Target="slide62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5-Video_jour2.mp4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5.png"/><Relationship Id="rId4" Type="http://schemas.openxmlformats.org/officeDocument/2006/relationships/image" Target="../media/image36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5.png"/><Relationship Id="rId4" Type="http://schemas.openxmlformats.org/officeDocument/2006/relationships/image" Target="../media/image37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5.png"/><Relationship Id="rId4" Type="http://schemas.openxmlformats.org/officeDocument/2006/relationships/image" Target="../media/image3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5.png"/><Relationship Id="rId4" Type="http://schemas.openxmlformats.org/officeDocument/2006/relationships/image" Target="../media/image3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5.png"/><Relationship Id="rId4" Type="http://schemas.openxmlformats.org/officeDocument/2006/relationships/image" Target="../media/image4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5.png"/><Relationship Id="rId4" Type="http://schemas.openxmlformats.org/officeDocument/2006/relationships/image" Target="../media/image41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5.png"/><Relationship Id="rId4" Type="http://schemas.openxmlformats.org/officeDocument/2006/relationships/image" Target="../media/image42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5.png"/><Relationship Id="rId4" Type="http://schemas.openxmlformats.org/officeDocument/2006/relationships/image" Target="../media/image43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5.png"/><Relationship Id="rId4" Type="http://schemas.openxmlformats.org/officeDocument/2006/relationships/image" Target="../media/image44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5.png"/><Relationship Id="rId4" Type="http://schemas.openxmlformats.org/officeDocument/2006/relationships/image" Target="../media/image45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5.png"/><Relationship Id="rId4" Type="http://schemas.openxmlformats.org/officeDocument/2006/relationships/image" Target="../media/image46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5.png"/><Relationship Id="rId4" Type="http://schemas.openxmlformats.org/officeDocument/2006/relationships/image" Target="../media/image47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5.png"/><Relationship Id="rId4" Type="http://schemas.openxmlformats.org/officeDocument/2006/relationships/image" Target="../media/image48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5.png"/><Relationship Id="rId4" Type="http://schemas.openxmlformats.org/officeDocument/2006/relationships/image" Target="../media/image4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5.png"/><Relationship Id="rId4" Type="http://schemas.openxmlformats.org/officeDocument/2006/relationships/image" Target="../media/image5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5-Video_jour3.mp4" TargetMode="Externa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5.png"/><Relationship Id="rId4" Type="http://schemas.openxmlformats.org/officeDocument/2006/relationships/image" Target="../media/image54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5.png"/><Relationship Id="rId4" Type="http://schemas.openxmlformats.org/officeDocument/2006/relationships/image" Target="../media/image55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5.png"/><Relationship Id="rId4" Type="http://schemas.openxmlformats.org/officeDocument/2006/relationships/image" Target="../media/image56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5.png"/><Relationship Id="rId4" Type="http://schemas.openxmlformats.org/officeDocument/2006/relationships/image" Target="../media/image5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5.png"/><Relationship Id="rId4" Type="http://schemas.openxmlformats.org/officeDocument/2006/relationships/image" Target="../media/image58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5.png"/><Relationship Id="rId4" Type="http://schemas.openxmlformats.org/officeDocument/2006/relationships/image" Target="../media/image59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5.png"/><Relationship Id="rId4" Type="http://schemas.openxmlformats.org/officeDocument/2006/relationships/image" Target="../media/image60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5.png"/><Relationship Id="rId4" Type="http://schemas.openxmlformats.org/officeDocument/2006/relationships/image" Target="../media/image6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5.png"/><Relationship Id="rId4" Type="http://schemas.openxmlformats.org/officeDocument/2006/relationships/image" Target="../media/image62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5.png"/><Relationship Id="rId4" Type="http://schemas.openxmlformats.org/officeDocument/2006/relationships/image" Target="../media/image63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5.png"/><Relationship Id="rId4" Type="http://schemas.openxmlformats.org/officeDocument/2006/relationships/image" Target="../media/image64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5.png"/><Relationship Id="rId4" Type="http://schemas.openxmlformats.org/officeDocument/2006/relationships/image" Target="../media/image65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5.png"/><Relationship Id="rId4" Type="http://schemas.openxmlformats.org/officeDocument/2006/relationships/image" Target="../media/image66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5.png"/><Relationship Id="rId4" Type="http://schemas.openxmlformats.org/officeDocument/2006/relationships/image" Target="../media/image6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5.png"/><Relationship Id="rId4" Type="http://schemas.openxmlformats.org/officeDocument/2006/relationships/image" Target="../media/image68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5.png"/><Relationship Id="rId4" Type="http://schemas.openxmlformats.org/officeDocument/2006/relationships/image" Target="../media/image69.JP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5-Video_jour4.mp4" TargetMode="Externa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5.png"/><Relationship Id="rId4" Type="http://schemas.openxmlformats.org/officeDocument/2006/relationships/image" Target="../media/image73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5.png"/><Relationship Id="rId4" Type="http://schemas.openxmlformats.org/officeDocument/2006/relationships/image" Target="../media/image74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5.png"/><Relationship Id="rId4" Type="http://schemas.openxmlformats.org/officeDocument/2006/relationships/image" Target="../media/image7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0B5CFAB-D956-DCA8-27FC-CF8FFDD673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7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B206A3A6-4F96-3340-0DF3-2F9049AFB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5006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0060DDC-A120-1C85-A06A-D0AEF88D81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2750F3-F538-4BC0-4A5C-389F58200A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F9112A-064D-E636-037E-49C6B4F7FA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744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82"/>
    </mc:Choice>
    <mc:Fallback xmlns="">
      <p:transition spd="slow" advTm="9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706A5554-44B2-2E9F-AFE0-C238342BD7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E97CC3-F4FA-F498-E325-ED892BB29D0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F22D75-5E19-B336-C58F-D9C11B0D27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2369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1"/>
    </mc:Choice>
    <mc:Fallback xmlns="">
      <p:transition spd="slow" advTm="9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0411840-2105-A9BB-81B6-C34A3C08A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67BF8FD-ACAD-B1D1-DF4A-0E25455516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E28B7F-6AA1-8E5E-38DE-64432090F9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07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27"/>
    </mc:Choice>
    <mc:Fallback xmlns="">
      <p:transition spd="slow" advTm="8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F4B4B10-8A1D-7738-477E-9CDB40950B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D3A819-6A5D-A53E-A88B-27E32CFB2E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453584-D5FB-1FDF-95EC-A2ACEFAD9D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488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1"/>
    </mc:Choice>
    <mc:Fallback xmlns="">
      <p:transition spd="slow" advTm="9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F4FC997-AA4A-3F57-1830-985B50F65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FB305FB-DFAF-BB15-D848-EA0146A783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2BBEF0-28B5-A49F-B48B-88286ACBE7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8182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4"/>
    </mc:Choice>
    <mc:Fallback xmlns="">
      <p:transition spd="slow" advTm="9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5603372-64F3-88E1-629A-D085F7724E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B48087-BFA7-CD38-435A-0B12A03560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FFCAC7-BB20-C809-BCEA-163130B0BD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2707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4"/>
    </mc:Choice>
    <mc:Fallback xmlns="">
      <p:transition spd="slow" advTm="9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9398743A-F216-DAD0-F71F-765EC814F1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FEE80F1-CF63-6BB9-22EF-98F84483272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68B6122-2693-49F8-2390-0DFDA54C95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602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8"/>
    </mc:Choice>
    <mc:Fallback xmlns="">
      <p:transition spd="slow" advTm="9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1AF6106-785F-16D7-89FB-6EBC4221C0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B12D022-1B55-4351-E5D1-5192A15E46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55AC29-39D6-EB5A-C086-B14CAAFFB9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225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2"/>
    </mc:Choice>
    <mc:Fallback xmlns="">
      <p:transition spd="slow" advTm="96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F45816C-B753-72B1-0152-03B0A27B66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E26981-0118-C1A2-3F2C-3A412F460B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0934AF-C857-6280-4761-97D55CC26C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579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58"/>
    </mc:Choice>
    <mc:Fallback xmlns="">
      <p:transition spd="slow" advTm="9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63833433-FCBA-2586-1C8F-6C2D6C221F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0897CBD-97FB-9E4F-A01D-2B44FDAC45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87EAC9-97A0-9726-70E7-CEBD6B36AE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53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1"/>
    </mc:Choice>
    <mc:Fallback xmlns="">
      <p:transition spd="slow" advTm="9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C603DAE-9E3A-A71B-C0A1-DE878E981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70191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F9C74397-B0F8-1488-ADB8-88F25C4CFD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5F505A-3DDB-A494-AE25-7B35965F02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1BB44AE-92DD-83A6-5A77-818099069C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103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5"/>
    </mc:Choice>
    <mc:Fallback xmlns="">
      <p:transition spd="slow" advTm="87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8F15772-DFB4-39A0-A70A-1DEC0179C2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B30870-6BD2-7C68-E8BD-19179A69FE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CFFDCF-A8F8-9944-CD77-9BFD6A52D3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73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3"/>
    </mc:Choice>
    <mc:Fallback xmlns="">
      <p:transition spd="slow" advTm="97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DC2A6ADB-C2A0-1306-77C9-A368BFDD4B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727971-AC9B-C6F9-6AE2-CCDB56FFF5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39A09C-C581-29B6-CEA2-CC2EE08CF5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174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52"/>
    </mc:Choice>
    <mc:Fallback xmlns="">
      <p:transition spd="slow" advTm="117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2CE4194-132B-CCC6-6C8B-ABF3AD0211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798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5E96D31A-7354-ABD6-F66D-1651B5F45D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34779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321589FE-D8A8-BFDC-0819-C56001E3C9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375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F6623546-7790-DC63-699E-FC7D65A660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3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B981EFC-AAC1-63FC-FDB6-6A2424A27E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581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DCB53409-3611-FC55-909A-967E03643B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58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A1C2FBD7-5725-43CA-0EC6-60C2E2E710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10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7A4372E3-E5E5-D72D-8462-00C4E635CF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35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CAC19CE-80F2-7EBB-D930-41A7F065A0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76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453FEB01-B964-FCC7-8BF9-0884289629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06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489E3BC-9878-9AE8-EE1D-EF1E533278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90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47C0414-F88B-EF18-766B-086AC8FC0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12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BD30A77-47E5-48C7-8566-EB0CDA2658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802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1FEA1F93-F4E8-1DB4-45A0-06DAA0F499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0788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424DB8A5-3B73-C1AF-6147-31F9BDC48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97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5932774-C8C5-04A6-5354-22741A1D3A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31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7E786C5-EAA8-6EAC-9D63-1E0A64B5F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577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46014634-A6B8-7E24-E625-A5ABD38598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036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E558CAEB-868A-A6C0-1024-0EADAF0EF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37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4311703-45F2-CABE-07DA-BA9A8A62D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463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245DB965-EEA0-BFAC-A40C-78A8AA89DD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365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EC6F8722-48D8-DB05-CF90-EA9632E9DE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29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702D900-E9EA-D49E-FE3D-CFD1F1437D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E3A05AC-6B2F-A5EC-F990-459DC4CE57B4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23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CC592202-4314-8693-257F-EF69D1107B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84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B759EC23-7932-38E4-F97E-20E097FEE7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814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05BF349B-D756-E552-4BA2-F6B0953832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68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69F8244-C328-0378-820E-DD96242B81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781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39C947B-145F-5FF2-0840-0E275BA30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48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58213308-9231-B6DA-654F-A3A6097D12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2451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1DB22112-4EBE-45B2-1D11-5413A0D876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36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17CC067C-F11B-3398-B87B-972F9BF303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9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9E84F9D-E326-1D2D-5765-913E7646C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264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6CC35F9-A0E5-E756-483D-A89A413A89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97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4939130-1D7B-5C76-079C-41A02B4425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5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3E5818B-1CEC-6DF5-AB0B-DBC371C78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35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8281FB7-FCF3-5D74-9CA2-113C26B1D7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795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6B99647-EE67-4E90-57C7-31D37C925E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A20C654-3B54-1941-EAAB-CC2C8E8C8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660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C4D9AF1-AC96-794B-0DB2-9B73E1A275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68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67144D9-96D2-43AF-EF6C-D32F6B2735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7FD829-1B4D-169C-135D-17C403B5F0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B7896A-929A-487C-1EFC-435138C983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279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31"/>
    </mc:Choice>
    <mc:Fallback xmlns="">
      <p:transition spd="slow" advTm="8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38D18C70-4902-3360-FA8D-9AD8E4D073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BCF5A7-7B98-30A0-A31D-6D32BDA6E6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5C97B8-0DEF-76C9-D942-A89BAE283C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74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5"/>
    </mc:Choice>
    <mc:Fallback xmlns="">
      <p:transition spd="slow" advTm="9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B7960F89-0FF5-C832-508F-A89461AB1E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7D8986-E0B6-6CC1-97EC-80B9C6D3AB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E850C8-534E-051D-B761-4A83AF578A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822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0"/>
    </mc:Choice>
    <mc:Fallback xmlns="">
      <p:transition spd="slow" advTm="9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6E85562D-40B0-D83A-EC88-0A82E0659D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95E8C0-D9B5-583B-5C74-455408E68E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62D24C-4935-C45F-3CE4-20E030FD5F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4413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1"/>
    </mc:Choice>
    <mc:Fallback xmlns="">
      <p:transition spd="slow" advTm="9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04E618B3-1520-F5D8-FDD1-E6AF565235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A558765-DB11-A388-6D0E-E28FD13AD8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E7D172-BED2-BAAA-405B-714C11339E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420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6"/>
    </mc:Choice>
    <mc:Fallback xmlns="">
      <p:transition spd="slow" advTm="9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48AC25D-D765-113A-99DD-C48D8A6BEA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92ECD1-5924-F666-7002-D4E586AFFD3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01E13F-CCC5-DCCC-BEBC-DA9733A1ED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913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0"/>
    </mc:Choice>
    <mc:Fallback xmlns="">
      <p:transition spd="slow" advTm="96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B2DD49A-70AE-1D94-16E5-0F13439962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205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CBBB661-4554-3469-16B5-E963E1196D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65AE4B-C8F9-2F64-E80F-8F093988ED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7B9398-999B-17B1-583E-F628BA28D9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0124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1"/>
    </mc:Choice>
    <mc:Fallback xmlns="">
      <p:transition spd="slow" advTm="97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50DCB276-C6E9-0410-C2F1-B8EF71266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5DB785-B11E-20CC-A075-67A9357FD3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FD337C-F6CD-AC3C-6EA2-01A54E2A62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091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9"/>
    </mc:Choice>
    <mc:Fallback xmlns="">
      <p:transition spd="slow" advTm="9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6CDBCA30-AACE-0A6F-A095-18084CB56C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1860947-AC7D-0678-CF6C-3D6A700AAB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0D1310-1D21-9BDA-EAD9-F7E9AA4321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766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2"/>
    </mc:Choice>
    <mc:Fallback xmlns="">
      <p:transition spd="slow" advTm="9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9742980-DC0F-85D3-BE52-AB3AAC1BB1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3A483C-492E-0BC0-ADD3-F5B3DE2901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CC210A-8B7D-D4BE-29E6-266C41EE6C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059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8"/>
    </mc:Choice>
    <mc:Fallback xmlns="">
      <p:transition spd="slow" advTm="8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F539FDB-2577-CD83-CE03-6F1B0DB2A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F02553-1147-A9D0-4F63-6F16F0A9AB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8685BB-2DCF-6C8A-F65F-FC11A6550E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091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8"/>
    </mc:Choice>
    <mc:Fallback xmlns="">
      <p:transition spd="slow" advTm="9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54899D5E-8999-E115-4250-4A23C2BB0E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F13F9C-7AC6-B074-3456-C720EBF7C8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D90CFE-3152-3B88-066C-62D95DA189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709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7"/>
    </mc:Choice>
    <mc:Fallback xmlns="">
      <p:transition spd="slow" advTm="9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311DB72-7E5C-3777-38E5-5DA09D3C06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4E932F4-CE12-BFBE-DAA9-07A1D588E96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B7D7FB-1AB5-B1EE-CE0A-8067A35410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3508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0"/>
    </mc:Choice>
    <mc:Fallback xmlns="">
      <p:transition spd="slow" advTm="8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EF91D89D-4D01-A4BB-A128-4AF9B4EC5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1B92A48-2E3C-ACCD-3959-B6F754DFAF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E39E37-56EF-E009-D51C-9325875D10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591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22"/>
    </mc:Choice>
    <mc:Fallback xmlns="">
      <p:transition spd="slow" advTm="94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69F8289-08D4-1A10-1553-4AC4E1DA3C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DC804BA-4A81-2E03-3A99-88EB378C87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A5E5295-C9E7-EE6A-9415-91B8B8B8E7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318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9"/>
    </mc:Choice>
    <mc:Fallback xmlns="">
      <p:transition spd="slow" advTm="85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E8814CA-A9B9-7129-42E9-87075D300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9C6F16-8CA8-34A8-A178-3B15F003A1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8638BCFC-2992-5687-1ADB-5B8B6A067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476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32"/>
    </mc:Choice>
    <mc:Fallback xmlns="">
      <p:transition spd="slow" advTm="137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A6DB6E4-B914-34AD-01CB-201B391F2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591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9300B96-07EF-29DD-A53C-B51BFA780D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125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463853B-DA57-3463-0C29-49BB35A15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948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2EAFB579-DC22-B5E3-5521-0EBD9FBD2D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5630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7F5574E-F16A-1FF9-AB6C-15C1D74C80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81972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5DF2EED-28F9-634B-836D-744863CD6F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975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8308D1B-DBBB-92B8-60F6-9D4E853C67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950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742386BA-3DFB-94D2-67C4-73C83267F2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2350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F8C7B88B-6BAD-7BCC-2732-561072ACD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4405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9C3545C9-3B0B-AEF8-4694-DF38C6E471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6999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72146872-6288-D65D-85D1-3607C11DE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22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A0CAFCF6-6609-64F4-F70E-583B9E1BAD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4712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F08F0F12-E873-EDD7-DE0B-F0002CE4EA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6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F3B9D883-A175-A28F-6E4F-D7348D606D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6178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7CD908F5-EAB4-BDAE-F356-E4676D562D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602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9D902BB5-C2DC-EA72-D1A8-2F75DC76D1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5027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5E2694C-C6A0-E10E-0958-D5EAFAC72C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C4EEE64-E200-F22A-3B47-9B087F3CB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5934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98D1D8B-7FE0-7915-DB90-CE4B84EEF3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1774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7AD5232-ABCD-8A0A-0188-A2ED37E2EB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B7A24F-E0A6-81FC-C4CD-EA36F62FFE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CC6C71-E8DC-C1F0-5CFC-239235C8D5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7449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1"/>
    </mc:Choice>
    <mc:Fallback xmlns="">
      <p:transition spd="slow" advTm="8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F8746304-9007-3B96-F2A2-55CBC8A2BA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AD05EF-96DF-E068-9F46-9B410BC863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EF36A2-43E2-B48D-EA06-D0322C76B7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40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0"/>
    </mc:Choice>
    <mc:Fallback xmlns="">
      <p:transition spd="slow" advTm="8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5B6BE8FD-3F50-F8EA-F28C-CED3DDDF8A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874431-EDC3-3AE2-F717-4512451434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6899A9-05CC-E1F4-5AAF-2415AC3B60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38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7"/>
    </mc:Choice>
    <mc:Fallback xmlns="">
      <p:transition spd="slow" advTm="9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72D12132-4FE6-70FE-E460-182B16AD3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8A6BAB5-9992-02D1-D2BA-741E382580C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C2EBD7-F9BF-F9C8-023F-FD15BA5AE7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9677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29"/>
    </mc:Choice>
    <mc:Fallback xmlns="">
      <p:transition spd="slow" advTm="8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3F2456E7-1F73-6DA2-BFB5-EFE90F71D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1846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6145A02-11E6-A487-94C7-C9B44443AF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0834A7-4501-9BE1-F2F9-45A213097A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46B454F-5BD4-4EFF-7EB9-42831A7EED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6498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2"/>
    </mc:Choice>
    <mc:Fallback xmlns="">
      <p:transition spd="slow" advTm="9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880888CE-9BBF-4622-ED6F-6E7A8045C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392BE7-3BED-1BA5-0923-2F5276C2F5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F2546E-47D5-611A-BCD6-4CAEC8CA73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310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42"/>
    </mc:Choice>
    <mc:Fallback xmlns="">
      <p:transition spd="slow" advTm="8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877CDA7-0E92-4C2F-26CC-1D1D7A5F82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740EF0-D87B-5201-F316-BD441EA69C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3A85FF-066A-4FBC-6E51-1DBAD20E28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035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3"/>
    </mc:Choice>
    <mc:Fallback xmlns="">
      <p:transition spd="slow" advTm="88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9E24336B-B58B-F666-D9CA-E7CEA2B40A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A46270-0282-6C8D-63EE-1D5F641C20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D84E19-DB54-C7FC-37AF-8B86ACD363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674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8"/>
    </mc:Choice>
    <mc:Fallback xmlns="">
      <p:transition spd="slow" advTm="88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D8260D51-20B0-8895-6876-9A71547C8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293BA8-D4BC-5283-C05E-DB7103F6B1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DED356-A200-5E58-2C2F-0280BE64CE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506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7"/>
    </mc:Choice>
    <mc:Fallback xmlns="">
      <p:transition spd="slow" advTm="9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67AF42FC-ECFD-7CD6-4092-2840EB9637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B7E929-2882-ED9C-782C-69D250D0A4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1C1890-019B-04A7-FC3F-68396517CB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979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9"/>
    </mc:Choice>
    <mc:Fallback xmlns="">
      <p:transition spd="slow" advTm="8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BDAB260A-76C4-F4D3-CADB-078476C396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80016FB-E980-6828-09BE-4BE980AFE9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B719B2-9B0B-60E4-7DEE-6BEE381E8D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012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1"/>
    </mc:Choice>
    <mc:Fallback xmlns="">
      <p:transition spd="slow" advTm="9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F6F91E45-56DC-ABBE-D9D0-7B423113B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215908C-8DCD-11B2-EE23-97DC63A614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380634-2C84-7C84-7883-65EC07A913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963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16"/>
    </mc:Choice>
    <mc:Fallback xmlns="">
      <p:transition spd="slow" advTm="9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2A87890-02B2-304F-6696-94723DAD9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CEC765-C9BD-C334-20B5-BC77D138BA6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097973-70FB-1C24-0DB2-7319336B5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4194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8"/>
    </mc:Choice>
    <mc:Fallback xmlns="">
      <p:transition spd="slow" advTm="100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2AFFFFF-08B8-DD33-6F21-426F7FC5E6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97AB14-80E3-8DD8-9A47-58D2484DA90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0A936E-85D9-677F-4EF3-71F1B8C28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94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2"/>
    </mc:Choice>
    <mc:Fallback xmlns="">
      <p:transition spd="slow" advTm="9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334BF33-2890-3F63-24E1-18962D5B62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06470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D027287E-3F73-A1CF-FCFC-681753C1F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FFA71FD-9B91-F35E-AEA4-94CDE426FAC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C42A89E-2F3B-CD3E-BF26-0FC9C4BF76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111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9"/>
    </mc:Choice>
    <mc:Fallback xmlns="">
      <p:transition spd="slow" advTm="9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83B6874-8865-7127-6B0D-7684B8DF46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7D0517B-907B-13FF-D422-DDC1FD397D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95406C-8035-2284-FCC9-D78B3487C2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2285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40"/>
    </mc:Choice>
    <mc:Fallback xmlns="">
      <p:transition spd="slow" advTm="131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808B544-1287-3707-3187-88B0583396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7303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74A74737-53E5-E2D9-24E3-48B2BAEBF1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032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9BBB31F7-6133-17F6-993D-12D257C839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21909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7BFB6471-8E19-1382-2DBE-A3462CAB17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D4EEE6D-296A-7A12-6462-813EE97D28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52949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AE7BB35-CC00-2981-3AC8-334B368F1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0680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6DFA477-FD38-9958-A471-9680302EC9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95879DE-7575-2D67-4D21-8EA3BDD035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4F58B76A-6FC6-4FBC-51FF-F88273C810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35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39"/>
    </mc:Choice>
    <mc:Fallback xmlns="">
      <p:transition spd="slow" advTm="8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DCC9A94C-0720-60AE-E790-4B258A05D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7176EAE-1BE0-D6C8-DFC4-F7E2483C75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43C7AC-6519-4D38-9071-8696710C2C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745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36"/>
    </mc:Choice>
    <mc:Fallback xmlns="">
      <p:transition spd="slow" advTm="93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D1ECDE08-51AD-E7AE-2667-72169B04FB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806675-076B-1E7E-72F4-1367A529E51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CB7F84-F101-734F-51D3-2950FF796C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685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8"/>
    </mc:Choice>
    <mc:Fallback xmlns="">
      <p:transition spd="slow" advTm="9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C493E3-774E-48DA-8B04-1947FBB3E0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385AD2-79DB-4151-9B17-04A60F9A39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28</Words>
  <Application>Microsoft Office PowerPoint</Application>
  <PresentationFormat>Affichage à l'écran (4:3)</PresentationFormat>
  <Paragraphs>5</Paragraphs>
  <Slides>116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116</vt:i4>
      </vt:variant>
    </vt:vector>
  </HeadingPairs>
  <TitlesOfParts>
    <vt:vector size="121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2024-01-27T08:38:02Z</dcterms:created>
  <dcterms:modified xsi:type="dcterms:W3CDTF">2024-05-15T14:51:54Z</dcterms:modified>
</cp:coreProperties>
</file>