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9116F4-F8E9-421F-8BE3-03E97DAE86AA}" v="3" dt="2024-05-15T14:54:20.5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viewProps" Target="view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presProps" Target="presProps.xml"/><Relationship Id="rId148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microsoft.com/office/2016/11/relationships/changesInfo" Target="changesInfos/changesInfo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B9116F4-F8E9-421F-8BE3-03E97DAE86AA}"/>
    <pc:docChg chg="modSld">
      <pc:chgData name="BELLEMIN SANDRA" userId="5fe4e071-d3f4-40df-970f-ee8fcf898346" providerId="ADAL" clId="{EB9116F4-F8E9-421F-8BE3-03E97DAE86AA}" dt="2024-05-15T14:54:20.530" v="2"/>
      <pc:docMkLst>
        <pc:docMk/>
      </pc:docMkLst>
      <pc:sldChg chg="modSp">
        <pc:chgData name="BELLEMIN SANDRA" userId="5fe4e071-d3f4-40df-970f-ee8fcf898346" providerId="ADAL" clId="{EB9116F4-F8E9-421F-8BE3-03E97DAE86AA}" dt="2024-05-15T14:53:47.708" v="0"/>
        <pc:sldMkLst>
          <pc:docMk/>
          <pc:sldMk cId="3882849298" sldId="314"/>
        </pc:sldMkLst>
        <pc:picChg chg="mod">
          <ac:chgData name="BELLEMIN SANDRA" userId="5fe4e071-d3f4-40df-970f-ee8fcf898346" providerId="ADAL" clId="{EB9116F4-F8E9-421F-8BE3-03E97DAE86AA}" dt="2024-05-15T14:53:47.708" v="0"/>
          <ac:picMkLst>
            <pc:docMk/>
            <pc:sldMk cId="3882849298" sldId="314"/>
            <ac:picMk id="2" creationId="{497A8BC4-2E33-272D-7660-2809EFC568E5}"/>
          </ac:picMkLst>
        </pc:picChg>
      </pc:sldChg>
      <pc:sldChg chg="modSp">
        <pc:chgData name="BELLEMIN SANDRA" userId="5fe4e071-d3f4-40df-970f-ee8fcf898346" providerId="ADAL" clId="{EB9116F4-F8E9-421F-8BE3-03E97DAE86AA}" dt="2024-05-15T14:54:07.099" v="1"/>
        <pc:sldMkLst>
          <pc:docMk/>
          <pc:sldMk cId="3674274416" sldId="354"/>
        </pc:sldMkLst>
        <pc:picChg chg="mod">
          <ac:chgData name="BELLEMIN SANDRA" userId="5fe4e071-d3f4-40df-970f-ee8fcf898346" providerId="ADAL" clId="{EB9116F4-F8E9-421F-8BE3-03E97DAE86AA}" dt="2024-05-15T14:54:07.099" v="1"/>
          <ac:picMkLst>
            <pc:docMk/>
            <pc:sldMk cId="3674274416" sldId="354"/>
            <ac:picMk id="2" creationId="{24EC7B5F-8CCE-12F7-B993-21AFCC9BE198}"/>
          </ac:picMkLst>
        </pc:picChg>
      </pc:sldChg>
      <pc:sldChg chg="modSp">
        <pc:chgData name="BELLEMIN SANDRA" userId="5fe4e071-d3f4-40df-970f-ee8fcf898346" providerId="ADAL" clId="{EB9116F4-F8E9-421F-8BE3-03E97DAE86AA}" dt="2024-05-15T14:54:20.530" v="2"/>
        <pc:sldMkLst>
          <pc:docMk/>
          <pc:sldMk cId="2072432163" sldId="374"/>
        </pc:sldMkLst>
        <pc:picChg chg="mod">
          <ac:chgData name="BELLEMIN SANDRA" userId="5fe4e071-d3f4-40df-970f-ee8fcf898346" providerId="ADAL" clId="{EB9116F4-F8E9-421F-8BE3-03E97DAE86AA}" dt="2024-05-15T14:54:20.530" v="2"/>
          <ac:picMkLst>
            <pc:docMk/>
            <pc:sldMk cId="2072432163" sldId="374"/>
            <ac:picMk id="2" creationId="{E60E5B96-DFC4-6AC9-5E7A-DF9FFC83935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28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55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9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9076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486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025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7237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56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56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677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809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44BCA-120C-4694-9403-28F2399DA12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7C102-D906-47E0-89C0-081164672D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23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3.png"/><Relationship Id="rId4" Type="http://schemas.openxmlformats.org/officeDocument/2006/relationships/image" Target="../media/image62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3.png"/><Relationship Id="rId4" Type="http://schemas.openxmlformats.org/officeDocument/2006/relationships/image" Target="../media/image63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3.png"/><Relationship Id="rId4" Type="http://schemas.openxmlformats.org/officeDocument/2006/relationships/image" Target="../media/image64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3.png"/><Relationship Id="rId4" Type="http://schemas.openxmlformats.org/officeDocument/2006/relationships/image" Target="../media/image6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3.png"/><Relationship Id="rId4" Type="http://schemas.openxmlformats.org/officeDocument/2006/relationships/image" Target="../media/image6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3.png"/><Relationship Id="rId4" Type="http://schemas.openxmlformats.org/officeDocument/2006/relationships/image" Target="../media/image6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3.png"/><Relationship Id="rId4" Type="http://schemas.openxmlformats.org/officeDocument/2006/relationships/image" Target="../media/image6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3.png"/><Relationship Id="rId4" Type="http://schemas.openxmlformats.org/officeDocument/2006/relationships/image" Target="../media/image6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3.png"/><Relationship Id="rId4" Type="http://schemas.openxmlformats.org/officeDocument/2006/relationships/image" Target="../media/image70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3.png"/><Relationship Id="rId4" Type="http://schemas.openxmlformats.org/officeDocument/2006/relationships/image" Target="../media/image7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3.png"/><Relationship Id="rId4" Type="http://schemas.openxmlformats.org/officeDocument/2006/relationships/image" Target="../media/image72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3.png"/><Relationship Id="rId4" Type="http://schemas.openxmlformats.org/officeDocument/2006/relationships/image" Target="../media/image73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3.png"/><Relationship Id="rId4" Type="http://schemas.openxmlformats.org/officeDocument/2006/relationships/image" Target="../media/image7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3.png"/><Relationship Id="rId4" Type="http://schemas.openxmlformats.org/officeDocument/2006/relationships/image" Target="../media/image75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3.png"/><Relationship Id="rId4" Type="http://schemas.openxmlformats.org/officeDocument/2006/relationships/image" Target="../media/image76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3.png"/><Relationship Id="rId4" Type="http://schemas.openxmlformats.org/officeDocument/2006/relationships/image" Target="../media/image77.JP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6-Video_jour4.mp4" TargetMode="Externa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3.png"/><Relationship Id="rId4" Type="http://schemas.openxmlformats.org/officeDocument/2006/relationships/image" Target="../media/image81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3.png"/><Relationship Id="rId4" Type="http://schemas.openxmlformats.org/officeDocument/2006/relationships/image" Target="../media/image82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3.png"/><Relationship Id="rId4" Type="http://schemas.openxmlformats.org/officeDocument/2006/relationships/image" Target="../media/image83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3.png"/><Relationship Id="rId4" Type="http://schemas.openxmlformats.org/officeDocument/2006/relationships/image" Target="../media/image84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3.png"/><Relationship Id="rId4" Type="http://schemas.openxmlformats.org/officeDocument/2006/relationships/image" Target="../media/image85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3.png"/><Relationship Id="rId4" Type="http://schemas.openxmlformats.org/officeDocument/2006/relationships/image" Target="../media/image86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3.png"/><Relationship Id="rId4" Type="http://schemas.openxmlformats.org/officeDocument/2006/relationships/image" Target="../media/image87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3.png"/><Relationship Id="rId4" Type="http://schemas.openxmlformats.org/officeDocument/2006/relationships/image" Target="../media/image88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3.png"/><Relationship Id="rId4" Type="http://schemas.openxmlformats.org/officeDocument/2006/relationships/image" Target="../media/image89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3.png"/><Relationship Id="rId4" Type="http://schemas.openxmlformats.org/officeDocument/2006/relationships/image" Target="../media/image9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3.png"/><Relationship Id="rId4" Type="http://schemas.openxmlformats.org/officeDocument/2006/relationships/image" Target="../media/image91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3.png"/><Relationship Id="rId4" Type="http://schemas.openxmlformats.org/officeDocument/2006/relationships/image" Target="../media/image92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3.png"/><Relationship Id="rId4" Type="http://schemas.openxmlformats.org/officeDocument/2006/relationships/image" Target="../media/image93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3.png"/><Relationship Id="rId4" Type="http://schemas.openxmlformats.org/officeDocument/2006/relationships/image" Target="../media/image94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3.png"/><Relationship Id="rId4" Type="http://schemas.openxmlformats.org/officeDocument/2006/relationships/image" Target="../media/image95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3.png"/><Relationship Id="rId4" Type="http://schemas.openxmlformats.org/officeDocument/2006/relationships/image" Target="../media/image96.JP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8.xml"/><Relationship Id="rId5" Type="http://schemas.openxmlformats.org/officeDocument/2006/relationships/slide" Target="slide78.xml"/><Relationship Id="rId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6-Video_jour2.mp4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3.png"/><Relationship Id="rId4" Type="http://schemas.openxmlformats.org/officeDocument/2006/relationships/image" Target="../media/image44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3.png"/><Relationship Id="rId4" Type="http://schemas.openxmlformats.org/officeDocument/2006/relationships/image" Target="../media/image45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3.png"/><Relationship Id="rId4" Type="http://schemas.openxmlformats.org/officeDocument/2006/relationships/image" Target="../media/image46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3.png"/><Relationship Id="rId4" Type="http://schemas.openxmlformats.org/officeDocument/2006/relationships/image" Target="../media/image47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3.png"/><Relationship Id="rId4" Type="http://schemas.openxmlformats.org/officeDocument/2006/relationships/image" Target="../media/image4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3.png"/><Relationship Id="rId4" Type="http://schemas.openxmlformats.org/officeDocument/2006/relationships/image" Target="../media/image49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3.png"/><Relationship Id="rId4" Type="http://schemas.openxmlformats.org/officeDocument/2006/relationships/image" Target="../media/image50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3.png"/><Relationship Id="rId4" Type="http://schemas.openxmlformats.org/officeDocument/2006/relationships/image" Target="../media/image5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3.png"/><Relationship Id="rId4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3.png"/><Relationship Id="rId4" Type="http://schemas.openxmlformats.org/officeDocument/2006/relationships/image" Target="../media/image5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3.png"/><Relationship Id="rId4" Type="http://schemas.openxmlformats.org/officeDocument/2006/relationships/image" Target="../media/image5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3.png"/><Relationship Id="rId4" Type="http://schemas.openxmlformats.org/officeDocument/2006/relationships/image" Target="../media/image55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3.png"/><Relationship Id="rId4" Type="http://schemas.openxmlformats.org/officeDocument/2006/relationships/image" Target="../media/image5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3.png"/><Relationship Id="rId4" Type="http://schemas.openxmlformats.org/officeDocument/2006/relationships/image" Target="../media/image5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3.png"/><Relationship Id="rId4" Type="http://schemas.openxmlformats.org/officeDocument/2006/relationships/image" Target="../media/image58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6-Video_jour3.mp4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14EC99B2-9020-349F-812D-234A6319A0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964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65070E4-80AD-9B4F-EBE7-A08165D3E6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9954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60627EF-8674-4FE1-E181-5EED4578BA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233A-CF62-7B6B-FE51-3245EB74D9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78F4BC-243C-0868-D9A0-BC7B1B0368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384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0"/>
    </mc:Choice>
    <mc:Fallback xmlns="">
      <p:transition spd="slow" advTm="8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B3E5F76-697A-39D5-133C-4DD34F0827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9737EF-7992-1A3D-B2F1-170F247DE9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33320F-15E7-2CB8-71F8-AE649972E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140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6"/>
    </mc:Choice>
    <mc:Fallback xmlns="">
      <p:transition spd="slow" advTm="9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57FD717-8297-AB8D-FEC9-CF2FCAF604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39F91FC-E969-A086-16E9-33661B1BC7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B6C378-E08A-CFD0-1F56-5CCE39E8D6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56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5"/>
    </mc:Choice>
    <mc:Fallback xmlns="">
      <p:transition spd="slow" advTm="91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F217223A-A7C2-E185-A73C-A86515536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249E63-EF54-32BD-1441-FDDC5B28A3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0891F7-1D2A-D1F6-29A5-897C299756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872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7"/>
    </mc:Choice>
    <mc:Fallback xmlns="">
      <p:transition spd="slow" advTm="9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D68D801B-1FFC-1EA0-42CB-FB7DC77504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9886E5B-9129-A509-448A-468FC8DBA0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94AB47-52E3-7F78-23B9-2C5078EEC3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58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7"/>
    </mc:Choice>
    <mc:Fallback xmlns="">
      <p:transition spd="slow" advTm="9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9FE4EBE-1D35-D0DF-9719-6F3128FC96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6CA9E3-5C5F-134D-A8DE-1D4D87D68A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CBC5D2-9211-B4DC-01CD-D2CF59300D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831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2"/>
    </mc:Choice>
    <mc:Fallback xmlns="">
      <p:transition spd="slow" advTm="9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A6995AD8-89E2-8EAB-E493-1706E14E16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5397790-CDD3-07EF-2374-4E4B231F43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432937-F257-65A3-F267-4642CA28B9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966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9"/>
    </mc:Choice>
    <mc:Fallback xmlns="">
      <p:transition spd="slow" advTm="9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CA708150-30E8-3A2C-04F6-AC9F73EFEF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46CCF99-5BBF-93CD-6739-E718FB510C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921098-0F4C-8EE4-471E-A97FE6098B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33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0"/>
    </mc:Choice>
    <mc:Fallback xmlns="">
      <p:transition spd="slow" advTm="9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3ACCB6C-A7C7-006A-4ED2-CFC168EA64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850C90-A182-6221-AEC5-BCD7B24578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B5939F-27C7-62EF-C146-9C2E9D8000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918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8"/>
    </mc:Choice>
    <mc:Fallback xmlns="">
      <p:transition spd="slow" advTm="10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C5614A8-0EED-2368-7254-0D0D8A5694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1C8C0B-AE4D-1964-4BD5-4C08AE629C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0779A0-0072-E7C1-4D65-973BC83C7D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125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0"/>
    </mc:Choice>
    <mc:Fallback xmlns="">
      <p:transition spd="slow" advTm="92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442C3C3-CDE9-3E57-996D-207C730004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2677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0A4AC778-4779-1628-0BE4-0EA73A4537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7C9565-E826-2FBA-7361-B2DDC0AE99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D955C8-DABD-78FE-3E95-9C9D02FFB1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278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8"/>
    </mc:Choice>
    <mc:Fallback xmlns="">
      <p:transition spd="slow" advTm="9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9BE75C3E-2A74-BC2E-F9E2-EB7DCEEA37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CB2D06-A496-E2AF-992D-FB2F810504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59E072-3A40-D8F1-CAEB-8CE432095E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197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4"/>
    </mc:Choice>
    <mc:Fallback xmlns="">
      <p:transition spd="slow" advTm="9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907A8E3E-E630-4F00-0009-C8C9493B4A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4E2425-D47C-2092-7FAC-D624C081F3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48B490-B52D-07BB-5E98-D9F0A43048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869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3"/>
    </mc:Choice>
    <mc:Fallback xmlns="">
      <p:transition spd="slow" advTm="9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8B0D39E-08B5-D7C8-13D7-320A996614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A2F0E9-D570-3906-770F-0333B75E09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93115E-FD5A-5367-3E5C-A6E43E0063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173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2"/>
    </mc:Choice>
    <mc:Fallback xmlns="">
      <p:transition spd="slow" advTm="9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82005AF-36D6-6C08-F82B-150DC97C2B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4AC32C-A8EB-AAA3-FC8F-C16AA025EC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458B4F-ECE2-8734-7DF3-387D974DDE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420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1"/>
    </mc:Choice>
    <mc:Fallback xmlns="">
      <p:transition spd="slow" advTm="9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97FA9FB9-79EE-BD62-8603-AAB07BEDD5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C7C849-8C4B-38E0-8C39-B223374A33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5E3326-35EF-DDCE-F7BE-D20F90B348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137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60"/>
    </mc:Choice>
    <mc:Fallback xmlns="">
      <p:transition spd="slow" advTm="11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FBBD0E05-E20A-11D2-D280-4768FBAE0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420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2841073B-562A-C3CA-E12D-918ED02B3E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2983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ED0E48F4-5706-ADE4-DF65-747CC1445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6198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90AC18BD-1F46-DF81-B2BC-852C411438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60E5B96-DFC4-6AC9-5E7A-DF9FFC839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32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4E05822-3ECD-7BE3-EBAC-79BC40013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6095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E67FF11-0563-FDF4-626A-52348DA33F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7972F1E-9B8F-6D08-B0D9-B076DB3CFF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CDC8C6-A6E3-A46C-6B02-86EBDABA8F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181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7"/>
    </mc:Choice>
    <mc:Fallback xmlns="">
      <p:transition spd="slow" advTm="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761DACCC-86E1-3D7A-55D5-3238F68C8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952C92-6497-FF38-5381-E1C89C0474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590212D-04AA-A116-B61E-E2045A9938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15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5"/>
    </mc:Choice>
    <mc:Fallback xmlns="">
      <p:transition spd="slow" advTm="9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4025F2A5-D47A-FFAA-4EAE-8463A5ACD6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F0189B-4229-CABE-9655-A822C0FD23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9B5404-C2FD-57A6-CDC3-F659D3934B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492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9"/>
    </mc:Choice>
    <mc:Fallback xmlns="">
      <p:transition spd="slow" advTm="10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CA4F5D15-F3E2-1F60-7F8C-C819CA97B7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A48896F-5963-5032-3FC1-46227A7D36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53AF4E-A64D-0FC0-0BBF-70C8A040CF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435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8"/>
    </mc:Choice>
    <mc:Fallback xmlns="">
      <p:transition spd="slow" advTm="9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8B51A184-1B58-5CC3-3EEE-94F180D51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8F74D2-AADC-D50D-9D05-85257B9702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CA751B-4026-92DA-2A10-2F6F9A3DA1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728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3"/>
    </mc:Choice>
    <mc:Fallback xmlns="">
      <p:transition spd="slow" advTm="9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A5C3400B-5505-C8CA-CAA9-93CFDFE31A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F8813F-C712-D443-98F3-7CB7EA6D31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6CBF52-9AB6-FEBB-A563-316E9AB7D7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408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6"/>
    </mc:Choice>
    <mc:Fallback xmlns=""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8978606A-96AA-DB66-1F54-FAA39A1EC3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15D645-6828-A39B-D564-BAD3A298853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66F320-BBBA-62C1-2E57-0DE61C375B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62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5"/>
    </mc:Choice>
    <mc:Fallback xmlns="">
      <p:transition spd="slow" advTm="10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0E3FA2A7-BF22-B71C-EC85-9991209D08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1459A3-679E-35CD-E196-B71C7BA126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FAD197-45AF-0923-7175-75DEDE9475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668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7"/>
    </mc:Choice>
    <mc:Fallback xmlns="">
      <p:transition spd="slow" advTm="10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B3A24D4-2B31-EFAF-6B1E-F76144D4B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82C86A-938D-151A-9E18-8E90732F63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42C5F5-8B71-F3F3-67A9-FBFF913991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445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4"/>
    </mc:Choice>
    <mc:Fallback xmlns="">
      <p:transition spd="slow" advTm="9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47BEBE4F-0852-0653-2C15-B79942B94B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DC43EB-BF78-CD08-87FF-9858241BD8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CFCE8F-0B62-BB54-045F-54CF90F9A2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003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7"/>
    </mc:Choice>
    <mc:Fallback xmlns="">
      <p:transition spd="slow" advTm="10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73F8AC5-E952-A128-97A5-9D1D0DE78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8369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FF5987DC-247A-1610-2DB3-B24A9A9FA7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BB0E70-27F8-4507-3D82-7EA2FAC2B2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2CF6FB-2E26-67DC-AAD9-F56F17F493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049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3"/>
    </mc:Choice>
    <mc:Fallback xmlns="">
      <p:transition spd="slow" advTm="8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579E0BF0-748F-742D-7384-CB47A61012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6E7FD4-F224-38AF-DEEF-3EAF8B9374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EEDA6F-CA83-A79E-B26D-084EB8C756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1"/>
    </mc:Choice>
    <mc:Fallback xmlns="">
      <p:transition spd="slow" advTm="9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ADDF99D9-1313-8F14-E730-E6744F6F22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B3EB067-9106-D107-8A03-9D07F55FBC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B1D101-3BC1-345B-5504-4622C63D31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200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1"/>
    </mc:Choice>
    <mc:Fallback xmlns="">
      <p:transition spd="slow" advTm="8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734A2C30-37FD-2DC3-B978-7E1F1651F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E35AAA4-566A-1000-ABC5-D35FCD0741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8F6E50-7AEF-D2CA-2F37-D39705F69E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559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7"/>
    </mc:Choice>
    <mc:Fallback xmlns="">
      <p:transition spd="slow" advTm="9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C93F3828-18A6-D01C-7E07-8727CE3CF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DDEB11-DA85-0D26-E5E7-B9CF045066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0A2324-6179-2309-DBE6-71A6B4CCB0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80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4"/>
    </mc:Choice>
    <mc:Fallback xmlns="">
      <p:transition spd="slow" advTm="10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3C96F200-3320-29F4-F047-E6960439C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DEB2FF-44DC-D957-2B51-FCEA17BECC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712A63-CE5C-20DA-4D8B-DA327FAAC5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095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83"/>
    </mc:Choice>
    <mc:Fallback xmlns="">
      <p:transition spd="slow" advTm="15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78D1CF03-7F89-C0B6-EE53-F83689E8C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6421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2ED1012C-BDC3-9ABF-07E1-943ADA17F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727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F968D91B-0055-999B-32A0-724599692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2075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64A08037-089A-9601-EADE-B3F231AFB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14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1469951-F731-0201-C04D-10703C7C6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17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5ACBDC4-1F23-D94D-D0AB-C388CDC5E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1E69895-836F-A6DC-0700-FBD8745267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95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5AD26D1-4BCC-3F8D-D05C-816C1696CC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85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F854AFD9-0A08-1EBB-834C-C5FA4D00A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60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DA3E1A9-F06D-E79A-9927-F2ABB8F36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48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02A0BCA-C6FD-4173-5EA9-7CA0114DB4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24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DF9562D-EFFA-2BD4-D572-0662536D8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82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A7A365C-92C7-5D6A-C2C3-F1BE2EEB3E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20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AC8B30C-BFEA-D784-7AB2-44C69C6AC5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19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934E96C-EB33-C6A2-4079-57E3662F0D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30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3787C14-A826-15D1-38E6-9201A3615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633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E40FF255-EFDA-FD39-4E30-BD67BA4085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22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2E318A9-AF12-3B55-B5DA-9EE22272CE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52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6ABE2C0-C25A-87A5-3546-5B10EA8D2B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487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835D01DE-F027-9AB9-CD38-E688A4AA51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16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079EBFA-A834-D7B6-24DC-E4145C26F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3311AE7-7042-1688-8754-00C3D7A50964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48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5248D53-AEE1-74FF-FC11-DA155119A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642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A2EEB1B-5F9C-BAFC-A711-E76673567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483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0832BA2-1EFE-52C7-3D64-78DED198F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64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95836EC-DC43-B143-BA3D-BDAFB160D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454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ED72BCA-E7D1-CF9E-DA01-524D58413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684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3A1C732-B319-EF28-5837-54331F16D4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905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1C45EBD-A34A-C604-69F0-498C2338A2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847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3FA18F0-6EC2-E89A-1B76-CE6CF89CCB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318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2590657B-E4A6-D8AE-4425-5118C1A07F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801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8C1761F9-2C7B-EC9D-ED4A-039232B9C8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64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90E4CC3-B695-2841-4C0F-D17D0B467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66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BCB21F3-A811-8FD8-9E96-FD2D890858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138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7DD940C-74E4-4A57-0E6E-41E3B0E1B9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642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C9006A2-478B-0CC4-922E-2AB0F7296E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601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017A972-21CB-E533-3C6E-79A8A19EF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384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B1B738E-0C13-8178-652A-82A2B29EEE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246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6E6FC5F-31CD-1A6D-9DAB-FAA016B3CE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382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61CD8773-783A-D707-DF27-B5F146F73A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476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1F805FD-CB89-4BA3-48CD-EC4184A0A7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510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4038C0A1-63A6-281A-D43F-EB41FF8D2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520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49A7090-42C8-ED08-D5CC-CB3E5268F3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19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5398C34-E13F-686D-1B65-3B181A11F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461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308A67D-E96D-726F-9D02-ADB334F2D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52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AC6CC628-BA82-110E-86BE-A4A751B989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990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FC14907E-06E5-6390-2F34-179D532069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099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45051D16-E1EF-9F42-FCD1-5BA1794E7C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7785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29CD9DF-9762-5033-2BF8-067AFA447F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939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9BD19D1-E351-9C72-F0BA-76A657D426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741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F1EC593F-768B-95EA-7DB1-12D9551F8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386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9AA1191D-B9F9-00F4-4976-DEB89105D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566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4EFD612F-2A36-6C25-023F-C021FE6739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8176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64AE362-7DC2-EB89-B172-C7F702E3D7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97A8BC4-2E33-272D-7660-2809EFC56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49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619A8106-A4B4-E7EB-EB06-C6DAC53747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908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8E1D927-11B4-2414-123E-FC9A9A22E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DB65A4-6495-6E81-0044-9FDC1D62FB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DBF9208-28F7-74FB-72A3-0D2D043B1B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028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77"/>
    </mc:Choice>
    <mc:Fallback xmlns="">
      <p:transition spd="slow" advTm="8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64689B5B-7691-0F0A-EB99-3C41913D9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AD5DF0-FA06-FA94-4721-9172C00DC4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99F6EC-265D-9014-5AC2-FD8FA132BE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407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69"/>
    </mc:Choice>
    <mc:Fallback xmlns="">
      <p:transition spd="slow" advTm="8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94E8887-D60F-F20B-43BC-1C521EC9C1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FCC29A-8ED7-1FBE-A090-86FD53E1A8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8CCC81-68E5-DF59-18B8-BA8AA1B14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339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7"/>
    </mc:Choice>
    <mc:Fallback xmlns="">
      <p:transition spd="slow" advTm="8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3B86DBC-F82E-3FB3-A0A7-64E2D932D6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CC3F10-468B-523F-9911-4332FDCFB6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04110E-7529-19F4-3522-6A5354283E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609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9"/>
    </mc:Choice>
    <mc:Fallback xmlns="">
      <p:transition spd="slow" advTm="9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EA60820-88CF-E671-68C7-99D9764DE7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0DA60C-5AF1-AD40-AD23-A25E301455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27948F-95F1-79F3-DCF1-409691EF7D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420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9"/>
    </mc:Choice>
    <mc:Fallback xmlns="">
      <p:transition spd="slow" advTm="8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CA920B7-C6AC-8D51-0465-7527AB27E0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150775-EDB0-B471-4D2C-BD587D4932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279E00-18EA-6CBB-D33F-7D2595DA2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555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4"/>
    </mc:Choice>
    <mc:Fallback xmlns="">
      <p:transition spd="slow" advTm="96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D374D05A-176B-8D87-0B57-A2BC772B9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8364E5-DD50-4A92-CB47-584F0C1D6C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AC23B1A-1B25-F68E-D21C-B51D309CCE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29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C1056ABA-0231-EA43-0857-0B2C9C445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A433A7-67E5-41FA-A91F-80736826A7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097ED1-087C-6486-03DB-F2D75D7D3B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601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1"/>
    </mc:Choice>
    <mc:Fallback xmlns="">
      <p:transition spd="slow" advTm="9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771E79C-38F4-8BEC-A06F-0A3BD845B3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6C1E005-5097-849A-F5A2-EC7A4A46A0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BAAACF-0431-89A4-B02C-2E64480DAD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11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23"/>
    </mc:Choice>
    <mc:Fallback xmlns="">
      <p:transition spd="slow" advTm="90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C205D13A-17E3-90F9-349F-3D5D6877BC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1C3C6B-59BA-6518-DB20-CCC0BF064C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A9ABB9-9B79-7044-2FAE-AB88ECF19A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20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8"/>
    </mc:Choice>
    <mc:Fallback xmlns="">
      <p:transition spd="slow" advTm="9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553BC471-9702-B575-0FC2-6743E87F2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8060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DA2418F2-A3F8-1792-A455-31B2045E3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EC4E3B-1C8B-FBFE-B7B1-7654A8043E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9B5919-1C6A-8968-6D29-49E3BD1D79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417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94"/>
    </mc:Choice>
    <mc:Fallback xmlns="">
      <p:transition spd="slow" advTm="8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8A2B780E-3703-EAF9-D874-8C29FB6A4B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EEE472-8749-CCBD-027A-36497C93AE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F52F17-AB0C-C360-6B9B-E6651DF5D1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779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7"/>
    </mc:Choice>
    <mc:Fallback xmlns="">
      <p:transition spd="slow" advTm="8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66DEFCF8-A064-F6EE-51EC-6AD07FDCC9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91578C-C47D-1D6C-59AB-866559B5AB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809A7C-4E80-0B64-7C2C-862115C4D3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37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4"/>
    </mc:Choice>
    <mc:Fallback xmlns="">
      <p:transition spd="slow" advTm="9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B1F64D9F-071E-7FAE-7476-0DE8B33C89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3C4643-E304-D4EE-25D2-4610E89DDA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E91541-2296-F45D-7EAF-81CED92930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920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9"/>
    </mc:Choice>
    <mc:Fallback xmlns="">
      <p:transition spd="slow" advTm="91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50A2431-8ECD-D087-391F-16A5A88A2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62CF24-14E2-5315-EC04-F32DC8B4A0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D441AC-2292-90C3-78E8-FB8B535805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58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4"/>
    </mc:Choice>
    <mc:Fallback xmlns="">
      <p:transition spd="slow" advTm="94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E5B1A7C0-F64C-110D-276C-BA87384506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0EEE46-795A-B892-58F7-16A283CF7E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A1B1C5-BE00-BEC5-8D12-4BB747A78F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850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43"/>
    </mc:Choice>
    <mc:Fallback xmlns="">
      <p:transition spd="slow" advTm="13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7D5218F-CD0A-02EC-F848-6342DC6A3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1736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82165E8-2683-46EF-FF6F-33DC9F9E1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601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7C0AF63B-8926-4EF7-254B-084A35B5B4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5231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16127A9-5915-BFEF-5378-9092FDBDD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6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41CAB40-C808-CEC1-A427-2349AA66CA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396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67CC4E4-2D81-AE25-29AF-2529E2B644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9272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0C972B9-7481-8D3F-E653-C6196362DC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8102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BFDE2856-73DC-E185-EC9F-C1F313F15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038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733F4A4-3E57-A95F-C0EC-CA368240E7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45055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C6119E8-04CF-A3E2-403C-B840BF2FBF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0357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7B0AFCAF-3801-4B2E-D0ED-9A8EC0418E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782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D818D70E-494E-3F3D-7069-880CB51053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3229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AFEE011-19E1-308E-CFF9-0DA4B28A4E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198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C9462F5-1044-F8A3-73FD-C7AD226771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8837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56C629D6-02E7-6F85-8EA6-81F7B6517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11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B671CCD-D861-8642-0934-5352DE99F4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3916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34B5CA3-74C5-B963-7F83-C977F3A9AD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6539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E2DB5E36-422A-B6B8-9998-F69F55CDB4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9421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95624C1-FDB2-D305-0776-A97F41A77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14959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AE109CA0-8EE7-5B74-B84A-9794FB93B9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3293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52723D7-AF49-630C-A8FB-49BD293B64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0891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A7663FE-51F9-62E2-48FD-5F5E57B4B7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5914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CCEC2FFD-A996-E825-06B7-28CAB5687B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2534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90BA864-3206-F18A-796F-531DF4E0E5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1031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DFA43E56-03BE-CC53-6B24-9A87E189AC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1401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9213E955-66D9-1C63-3E83-8A47CCC25D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4EC7B5F-8CCE-12F7-B993-21AFCC9BE1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744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68379E-F766-448C-B69D-866982C0A3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610368-98FF-49B3-90B8-7664EBBDC1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28</Words>
  <Application>Microsoft Office PowerPoint</Application>
  <PresentationFormat>Affichage à l'écran (4:3)</PresentationFormat>
  <Paragraphs>5</Paragraphs>
  <Slides>139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139</vt:i4>
      </vt:variant>
    </vt:vector>
  </HeadingPairs>
  <TitlesOfParts>
    <vt:vector size="14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2024-01-27T08:39:03Z</dcterms:created>
  <dcterms:modified xsi:type="dcterms:W3CDTF">2024-05-15T14:54:20Z</dcterms:modified>
</cp:coreProperties>
</file>