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465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4EA2F2-5603-43BA-9AC9-3C57053B1F13}" v="3" dt="2024-05-15T14:56:57.2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tableStyles" Target="tableStyles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26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slide" Target="slides/slide113.xml"/><Relationship Id="rId124" Type="http://schemas.openxmlformats.org/officeDocument/2006/relationships/slide" Target="slides/slide121.xml"/><Relationship Id="rId129" Type="http://schemas.microsoft.com/office/2016/11/relationships/changesInfo" Target="changesInfos/changesInfo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27" Type="http://schemas.openxmlformats.org/officeDocument/2006/relationships/theme" Target="theme/theme1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30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presProps" Target="presProps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61" Type="http://schemas.openxmlformats.org/officeDocument/2006/relationships/slide" Target="slides/slide58.xml"/><Relationship Id="rId82" Type="http://schemas.openxmlformats.org/officeDocument/2006/relationships/slide" Target="slides/slide7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0B4EA2F2-5603-43BA-9AC9-3C57053B1F13}"/>
    <pc:docChg chg="modSld">
      <pc:chgData name="BELLEMIN SANDRA" userId="5fe4e071-d3f4-40df-970f-ee8fcf898346" providerId="ADAL" clId="{0B4EA2F2-5603-43BA-9AC9-3C57053B1F13}" dt="2024-05-15T14:56:57.283" v="2"/>
      <pc:docMkLst>
        <pc:docMk/>
      </pc:docMkLst>
      <pc:sldChg chg="modSp">
        <pc:chgData name="BELLEMIN SANDRA" userId="5fe4e071-d3f4-40df-970f-ee8fcf898346" providerId="ADAL" clId="{0B4EA2F2-5603-43BA-9AC9-3C57053B1F13}" dt="2024-05-15T14:56:23.096" v="0"/>
        <pc:sldMkLst>
          <pc:docMk/>
          <pc:sldMk cId="2750282213" sldId="302"/>
        </pc:sldMkLst>
        <pc:picChg chg="mod">
          <ac:chgData name="BELLEMIN SANDRA" userId="5fe4e071-d3f4-40df-970f-ee8fcf898346" providerId="ADAL" clId="{0B4EA2F2-5603-43BA-9AC9-3C57053B1F13}" dt="2024-05-15T14:56:23.096" v="0"/>
          <ac:picMkLst>
            <pc:docMk/>
            <pc:sldMk cId="2750282213" sldId="302"/>
            <ac:picMk id="2" creationId="{C8718AA7-088F-198F-65CD-0619ED6AAB65}"/>
          </ac:picMkLst>
        </pc:picChg>
      </pc:sldChg>
      <pc:sldChg chg="modSp">
        <pc:chgData name="BELLEMIN SANDRA" userId="5fe4e071-d3f4-40df-970f-ee8fcf898346" providerId="ADAL" clId="{0B4EA2F2-5603-43BA-9AC9-3C57053B1F13}" dt="2024-05-15T14:56:42.792" v="1"/>
        <pc:sldMkLst>
          <pc:docMk/>
          <pc:sldMk cId="1406023479" sldId="336"/>
        </pc:sldMkLst>
        <pc:picChg chg="mod">
          <ac:chgData name="BELLEMIN SANDRA" userId="5fe4e071-d3f4-40df-970f-ee8fcf898346" providerId="ADAL" clId="{0B4EA2F2-5603-43BA-9AC9-3C57053B1F13}" dt="2024-05-15T14:56:42.792" v="1"/>
          <ac:picMkLst>
            <pc:docMk/>
            <pc:sldMk cId="1406023479" sldId="336"/>
            <ac:picMk id="2" creationId="{9F80B05D-A4BC-2365-CF79-71379C08BAB6}"/>
          </ac:picMkLst>
        </pc:picChg>
      </pc:sldChg>
      <pc:sldChg chg="modSp">
        <pc:chgData name="BELLEMIN SANDRA" userId="5fe4e071-d3f4-40df-970f-ee8fcf898346" providerId="ADAL" clId="{0B4EA2F2-5603-43BA-9AC9-3C57053B1F13}" dt="2024-05-15T14:56:57.283" v="2"/>
        <pc:sldMkLst>
          <pc:docMk/>
          <pc:sldMk cId="755658255" sldId="356"/>
        </pc:sldMkLst>
        <pc:picChg chg="mod">
          <ac:chgData name="BELLEMIN SANDRA" userId="5fe4e071-d3f4-40df-970f-ee8fcf898346" providerId="ADAL" clId="{0B4EA2F2-5603-43BA-9AC9-3C57053B1F13}" dt="2024-05-15T14:56:57.283" v="2"/>
          <ac:picMkLst>
            <pc:docMk/>
            <pc:sldMk cId="755658255" sldId="356"/>
            <ac:picMk id="2" creationId="{E21A5ACB-21D2-5D5F-AA74-B42313FA95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77CE7-7A09-43FE-B020-01B33D55FEC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76EA0-EA17-4532-BD79-EB6C8F77CE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8180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77CE7-7A09-43FE-B020-01B33D55FEC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76EA0-EA17-4532-BD79-EB6C8F77CE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2425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77CE7-7A09-43FE-B020-01B33D55FEC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76EA0-EA17-4532-BD79-EB6C8F77CE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8053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77CE7-7A09-43FE-B020-01B33D55FEC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76EA0-EA17-4532-BD79-EB6C8F77CE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0594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77CE7-7A09-43FE-B020-01B33D55FEC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76EA0-EA17-4532-BD79-EB6C8F77CE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3252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77CE7-7A09-43FE-B020-01B33D55FEC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76EA0-EA17-4532-BD79-EB6C8F77CE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0619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77CE7-7A09-43FE-B020-01B33D55FEC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76EA0-EA17-4532-BD79-EB6C8F77CE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282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77CE7-7A09-43FE-B020-01B33D55FEC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76EA0-EA17-4532-BD79-EB6C8F77CE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4779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77CE7-7A09-43FE-B020-01B33D55FEC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76EA0-EA17-4532-BD79-EB6C8F77CE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4853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77CE7-7A09-43FE-B020-01B33D55FEC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76EA0-EA17-4532-BD79-EB6C8F77CE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861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77CE7-7A09-43FE-B020-01B33D55FEC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D76EA0-EA17-4532-BD79-EB6C8F77CE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9976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377CE7-7A09-43FE-B020-01B33D55FEC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D76EA0-EA17-4532-BD79-EB6C8F77CE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2743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17-Video_jour4.mp4" TargetMode="External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37.png"/><Relationship Id="rId4" Type="http://schemas.openxmlformats.org/officeDocument/2006/relationships/image" Target="../media/image36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37.png"/><Relationship Id="rId4" Type="http://schemas.openxmlformats.org/officeDocument/2006/relationships/image" Target="../media/image75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37.png"/><Relationship Id="rId4" Type="http://schemas.openxmlformats.org/officeDocument/2006/relationships/image" Target="../media/image76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37.png"/><Relationship Id="rId4" Type="http://schemas.openxmlformats.org/officeDocument/2006/relationships/image" Target="../media/image77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37.png"/><Relationship Id="rId4" Type="http://schemas.openxmlformats.org/officeDocument/2006/relationships/image" Target="../media/image78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37.png"/><Relationship Id="rId4" Type="http://schemas.openxmlformats.org/officeDocument/2006/relationships/image" Target="../media/image79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37.png"/><Relationship Id="rId4" Type="http://schemas.openxmlformats.org/officeDocument/2006/relationships/image" Target="../media/image80.JP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37.png"/><Relationship Id="rId4" Type="http://schemas.openxmlformats.org/officeDocument/2006/relationships/image" Target="../media/image81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37.png"/><Relationship Id="rId4" Type="http://schemas.openxmlformats.org/officeDocument/2006/relationships/image" Target="../media/image82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37.png"/><Relationship Id="rId4" Type="http://schemas.openxmlformats.org/officeDocument/2006/relationships/image" Target="../media/image83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37.png"/><Relationship Id="rId4" Type="http://schemas.openxmlformats.org/officeDocument/2006/relationships/image" Target="../media/image84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37.png"/><Relationship Id="rId4" Type="http://schemas.openxmlformats.org/officeDocument/2006/relationships/image" Target="../media/image85.JP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37.png"/><Relationship Id="rId4" Type="http://schemas.openxmlformats.org/officeDocument/2006/relationships/image" Target="../media/image86.JP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37.png"/><Relationship Id="rId4" Type="http://schemas.openxmlformats.org/officeDocument/2006/relationships/image" Target="../media/image87.JP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37.png"/><Relationship Id="rId4" Type="http://schemas.openxmlformats.org/officeDocument/2006/relationships/image" Target="../media/image88.JP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37.png"/><Relationship Id="rId4" Type="http://schemas.openxmlformats.org/officeDocument/2006/relationships/image" Target="../media/image89.JP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19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00.xml"/><Relationship Id="rId5" Type="http://schemas.openxmlformats.org/officeDocument/2006/relationships/slide" Target="slide66.xml"/><Relationship Id="rId4" Type="http://schemas.openxmlformats.org/officeDocument/2006/relationships/slide" Target="slide3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17-Video_jour2.mp4" TargetMode="Externa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7.png"/><Relationship Id="rId4" Type="http://schemas.openxmlformats.org/officeDocument/2006/relationships/image" Target="../media/image36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7.png"/><Relationship Id="rId4" Type="http://schemas.openxmlformats.org/officeDocument/2006/relationships/image" Target="../media/image38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7.png"/><Relationship Id="rId4" Type="http://schemas.openxmlformats.org/officeDocument/2006/relationships/image" Target="../media/image39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7.png"/><Relationship Id="rId4" Type="http://schemas.openxmlformats.org/officeDocument/2006/relationships/image" Target="../media/image40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7.png"/><Relationship Id="rId4" Type="http://schemas.openxmlformats.org/officeDocument/2006/relationships/image" Target="../media/image41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7.png"/><Relationship Id="rId4" Type="http://schemas.openxmlformats.org/officeDocument/2006/relationships/image" Target="../media/image42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7.png"/><Relationship Id="rId4" Type="http://schemas.openxmlformats.org/officeDocument/2006/relationships/image" Target="../media/image43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7.png"/><Relationship Id="rId4" Type="http://schemas.openxmlformats.org/officeDocument/2006/relationships/image" Target="../media/image44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7.png"/><Relationship Id="rId4" Type="http://schemas.openxmlformats.org/officeDocument/2006/relationships/image" Target="../media/image45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7.png"/><Relationship Id="rId4" Type="http://schemas.openxmlformats.org/officeDocument/2006/relationships/image" Target="../media/image46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7.png"/><Relationship Id="rId4" Type="http://schemas.openxmlformats.org/officeDocument/2006/relationships/image" Target="../media/image47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7.png"/><Relationship Id="rId4" Type="http://schemas.openxmlformats.org/officeDocument/2006/relationships/image" Target="../media/image48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7.png"/><Relationship Id="rId4" Type="http://schemas.openxmlformats.org/officeDocument/2006/relationships/image" Target="../media/image49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37.png"/><Relationship Id="rId4" Type="http://schemas.openxmlformats.org/officeDocument/2006/relationships/image" Target="../media/image50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37.png"/><Relationship Id="rId4" Type="http://schemas.openxmlformats.org/officeDocument/2006/relationships/image" Target="../media/image51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37.png"/><Relationship Id="rId4" Type="http://schemas.openxmlformats.org/officeDocument/2006/relationships/image" Target="../media/image52.JP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17-Video_jour3.mp4" TargetMode="Externa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7.png"/><Relationship Id="rId4" Type="http://schemas.openxmlformats.org/officeDocument/2006/relationships/image" Target="../media/image56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37.png"/><Relationship Id="rId4" Type="http://schemas.openxmlformats.org/officeDocument/2006/relationships/image" Target="../media/image57.JP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37.png"/><Relationship Id="rId4" Type="http://schemas.openxmlformats.org/officeDocument/2006/relationships/image" Target="../media/image58.JP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37.png"/><Relationship Id="rId4" Type="http://schemas.openxmlformats.org/officeDocument/2006/relationships/image" Target="../media/image59.JP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37.png"/><Relationship Id="rId4" Type="http://schemas.openxmlformats.org/officeDocument/2006/relationships/image" Target="../media/image60.JP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37.png"/><Relationship Id="rId4" Type="http://schemas.openxmlformats.org/officeDocument/2006/relationships/image" Target="../media/image61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37.png"/><Relationship Id="rId4" Type="http://schemas.openxmlformats.org/officeDocument/2006/relationships/image" Target="../media/image62.JP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37.png"/><Relationship Id="rId4" Type="http://schemas.openxmlformats.org/officeDocument/2006/relationships/image" Target="../media/image63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37.png"/><Relationship Id="rId4" Type="http://schemas.openxmlformats.org/officeDocument/2006/relationships/image" Target="../media/image64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37.png"/><Relationship Id="rId4" Type="http://schemas.openxmlformats.org/officeDocument/2006/relationships/image" Target="../media/image65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37.png"/><Relationship Id="rId4" Type="http://schemas.openxmlformats.org/officeDocument/2006/relationships/image" Target="../media/image66.JP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37.png"/><Relationship Id="rId4" Type="http://schemas.openxmlformats.org/officeDocument/2006/relationships/image" Target="../media/image67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37.png"/><Relationship Id="rId4" Type="http://schemas.openxmlformats.org/officeDocument/2006/relationships/image" Target="../media/image68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37.png"/><Relationship Id="rId4" Type="http://schemas.openxmlformats.org/officeDocument/2006/relationships/image" Target="../media/image69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37.png"/><Relationship Id="rId4" Type="http://schemas.openxmlformats.org/officeDocument/2006/relationships/image" Target="../media/image70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37.png"/><Relationship Id="rId4" Type="http://schemas.openxmlformats.org/officeDocument/2006/relationships/image" Target="../media/image71.JP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600C05B5-A4A8-6A8D-DE6D-B512B629AC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8998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F026DB24-42E5-9898-22B9-545F565B8C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526489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070D1917-2E79-C85C-9B2C-4429F84AC3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778000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6DDFF589-60FE-AC82-D477-7B577F921D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E21A5ACB-21D2-5D5F-AA74-B42313FA95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658255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55CC9517-18AC-9896-CB27-4DAEF413AC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DD1C3E-0FA0-05EF-83C4-2BA331222DA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04A10DF-5626-D403-76E0-8AAD3E9CC2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870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23"/>
    </mc:Choice>
    <mc:Fallback xmlns="">
      <p:transition spd="slow" advTm="97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BA250910-CA90-407F-5FF0-414DAD883A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0EFE303-1CC8-5D0A-839C-EBBFA8BA67A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9427F9AC-FA23-4B8C-C0FA-FA8F611BBB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9834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48"/>
    </mc:Choice>
    <mc:Fallback xmlns="">
      <p:transition spd="slow" advTm="90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A78C683E-3981-D8C4-5EB8-2380976840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A53B93E-BAB1-2835-C5C8-0E8CCC4A67C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20B3115-9014-C2DB-F736-9B6E4B3BD7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054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29"/>
    </mc:Choice>
    <mc:Fallback xmlns="">
      <p:transition spd="slow" advTm="98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D1B4C8C9-1094-D044-1B8A-9F946601A5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FD378BF-E115-5966-25D9-EB0A824988A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A663B3C-734A-3DBF-F9E9-B1E7D929C2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3519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15"/>
    </mc:Choice>
    <mc:Fallback xmlns="">
      <p:transition spd="slow" advTm="96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F639A842-52E4-E868-E3D3-970D06A07D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4F3346F-49D6-AF77-BA3C-116E33985BB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CFD5970-A57C-47DE-4CB2-FAC15F8AA3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8463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30"/>
    </mc:Choice>
    <mc:Fallback xmlns="">
      <p:transition spd="slow" advTm="95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5DDC04D6-5DF9-BDAF-F8A9-370CDDA128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94E7E4E-16A7-AEE7-5196-109849538D2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7A750E7-43D3-A6A9-4156-CBB18AABCD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1015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80"/>
    </mc:Choice>
    <mc:Fallback xmlns="">
      <p:transition spd="slow" advTm="93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A623DB02-F854-47AD-693A-E1ECB5AC4F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BDC9DDC-CCEE-8157-353C-B54C78D8933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F751D5B-FB32-0350-EDF9-D790AEFCE3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3239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86"/>
    </mc:Choice>
    <mc:Fallback xmlns="">
      <p:transition spd="slow" advTm="96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FDE87911-8C2F-E0B9-4353-15CD88B38C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8653187-4CA3-73E1-3F15-83E31BAE16D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B15850B-159A-EA86-F75D-F3E22C4FD5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70865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07"/>
    </mc:Choice>
    <mc:Fallback xmlns="">
      <p:transition spd="slow" advTm="93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5D6736B5-2ECC-7265-E10F-3E0A238191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446471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640D4AF9-76E1-7CBD-FB86-3E94BCB09C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66C3950-5948-AD62-1036-CA8B553E2A4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23FE402-D438-0D98-C1CE-C39B1CF94A5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5740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58"/>
    </mc:Choice>
    <mc:Fallback xmlns="">
      <p:transition spd="slow" advTm="93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64D736EF-EC81-DB3B-D678-FAF6574A97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FE4FEE4-BF8C-6ED6-CC58-8A54020C476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2AB16B0-9454-4556-4597-4ABACDDB67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62884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75"/>
    </mc:Choice>
    <mc:Fallback xmlns="">
      <p:transition spd="slow" advTm="93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FD5FB908-AECE-12F9-4C25-8F8E9926B6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69BE405-D258-DDBC-5C0F-4D2B50AB742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9AEFD9B-5342-B4CF-93C0-140A7C5887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2773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03"/>
    </mc:Choice>
    <mc:Fallback xmlns="">
      <p:transition spd="slow" advTm="101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D06798DC-1FFB-4BC3-3EFB-D91C81FD7D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5257778-7644-D96A-4E6B-EF55DB78BD2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D23CE91-45D0-8B19-047C-4F0E343D5D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2771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67"/>
    </mc:Choice>
    <mc:Fallback xmlns="">
      <p:transition spd="slow" advTm="103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C7546A63-9D33-4846-D1D3-072C2228D2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2E270CC-E026-BC68-411D-0E6A7199DA9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2FA92DD-3B58-171A-0E04-BC4FE77641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2177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21"/>
    </mc:Choice>
    <mc:Fallback xmlns="">
      <p:transition spd="slow" advTm="95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6A2E880F-4D5A-7839-C2E2-470FB8B7CF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4A9875C-634C-1711-0702-EB5D5DFD592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FF4E82A-FCF2-7F58-7F44-7133BCDD4F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5246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03"/>
    </mc:Choice>
    <mc:Fallback xmlns="">
      <p:transition spd="slow" advTm="104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36E78AD2-63A3-7E1C-B49E-437C71B42A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F351F5B-1F37-7F30-7270-314A22B8E1D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B5C8565-6178-36C0-A9DE-C8627B7D798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7644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58"/>
    </mc:Choice>
    <mc:Fallback xmlns="">
      <p:transition spd="slow" advTm="99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631E4AF8-233F-1A62-2BDE-0F13118631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4417AC0-7898-F293-FE12-051F7D128D0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53CF9BF-8004-53AC-2F56-6CA2BA8A10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0547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247"/>
    </mc:Choice>
    <mc:Fallback xmlns="">
      <p:transition spd="slow" advTm="122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B6F29AEF-8C0F-36D5-36CB-B250EA3A1A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486071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3AF48A9B-9ACE-7D07-C955-4AEAC05588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9244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46231BD4-B125-CBF1-442E-8397D4A400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523052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90D3D397-6FAC-D39B-6C04-4F6F2EC82C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398971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0AAF652D-55FE-098C-86C8-99E291BE41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3502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ABBEBB9A-09BD-036E-8FEE-B323511518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2156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C5CE8A19-EEAD-58D5-16A3-1FCA94032F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7392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080A6C9E-5AA5-0972-18FE-2EA2F636E2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1709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30A0EBDA-DDD9-02E0-6175-5CB1587FFC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0763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BC44732C-571D-21FF-1317-33B6D83279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0537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3F4112E8-3B21-4787-2894-B7665569E5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3178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6CE72E88-011C-B9C2-19BD-F3D31F7A4B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333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humoristique&#10;&#10;Description générée automatiquement">
            <a:extLst>
              <a:ext uri="{FF2B5EF4-FFF2-40B4-BE49-F238E27FC236}">
                <a16:creationId xmlns:a16="http://schemas.microsoft.com/office/drawing/2014/main" id="{1D6E4973-8E6C-DCCC-9E00-7165074F274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1723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5667271B-61F5-71F0-13CC-DEC90BAEA9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710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C59E2202-1C48-467C-FE9E-B44245692C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8420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D146B0E1-B797-6758-4B6A-A37DA3BC10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6851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3AEF1F18-8D8C-A25F-3B59-9A18FE3FDF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7977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9DD430F0-6808-763B-801D-41C8479365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4012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9EC4B1F1-D227-40C9-0408-BC0D469B4C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0468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794E3503-B41B-C024-3DD9-0BCEF685F0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2402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D22D98DE-AA75-361A-0E4C-A138C67E30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68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C2AF78EA-7F4F-11CA-60FB-EADE800816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8874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8C64BB9C-7592-C8A5-3117-552A62EA1B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590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8B75CFE8-1C89-4B54-55AA-EB6287596F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B6C44D65-4774-7190-987F-B2693CB84D3F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5293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2E8B6AA-2A39-1F35-C1D1-8EC1875A92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2690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8587ABA-BFFA-E38F-C2A2-61A7E4808D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5972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C300C4A3-4B2B-86FE-79BD-4762664A6B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7620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99C519D3-88EC-A628-8DB2-4685FD7356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9038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C4506F12-F3A3-0961-6DE5-672524DEDF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7048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8850A41D-A079-0289-EAC6-0B277E2DB1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925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D6EA6B9D-1D01-D455-17A5-8692E06B4B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70763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3564CE8F-1BB4-E5EE-1E22-11417A8D3C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4693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B99D0121-8EBC-32E4-E16F-15853A2090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36129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A3A289E4-0169-7ECD-4285-4AAE717670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2886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5DD19827-39DE-F6D4-B22E-476E4BADC6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64591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AE99BF44-F273-9ED6-D67D-8D7BC7A8A6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24674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9F181BAA-3A62-11B7-0B74-9EA4515235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40578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C15D68A3-E245-21EF-F27E-1C587F1F4C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17961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D3D2E0AF-BF7D-77A6-A374-F95D7AF7A1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12314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340AA205-AD55-1CD3-42DD-D334951594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89390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8EF1575B-769F-7C9F-01EA-9CE2239C51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26925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F4E57A0C-DE94-7387-D7C6-4E6A4AB715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72304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CC225B56-3545-4613-D46C-5D55BE3A81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C8718AA7-088F-198F-65CD-0619ED6AAB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28221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250AF262-DD09-DB87-B514-AA778DB1BA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0F17D0A-88DF-27A9-DADF-DEE2146F0A5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B4F645E-3692-BC90-A75B-0A59E3C855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3913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67"/>
    </mc:Choice>
    <mc:Fallback xmlns="">
      <p:transition spd="slow" advTm="90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B8D3708F-DF1C-AD7E-33ED-B698A08672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A768009-9D38-3089-26B1-92D21B58969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C7E935E-C4A9-223F-8DF9-B3910EAD448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2921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45"/>
    </mc:Choice>
    <mc:Fallback xmlns="">
      <p:transition spd="slow" advTm="83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8DA98659-8C62-9F38-1E75-C9FAEFF653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8410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5CFA8EF3-1C0E-1F14-BE76-9F7BA8D25D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97862C7-7622-F60C-EDF6-4BEBC15C635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E5E1C2C-ECAD-AAFA-C603-8FF5909B62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0526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86"/>
    </mc:Choice>
    <mc:Fallback xmlns="">
      <p:transition spd="slow" advTm="93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998B7B0A-E5CE-AF86-6B45-02B54AE54D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C984C4D-A776-DF09-6B53-87FC0B7F9C0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999AA25-701A-7D88-9396-6245A268FB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11763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75"/>
    </mc:Choice>
    <mc:Fallback xmlns="">
      <p:transition spd="slow" advTm="88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610BB449-0145-2C0C-C6E4-D826C0FE95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85E8D80-86CC-01E9-7193-826BCD9C1B4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C9D64A5-46CB-3F33-0D5D-80AE8C5C9A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60215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65"/>
    </mc:Choice>
    <mc:Fallback xmlns="">
      <p:transition spd="slow" advTm="102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1E50218E-CFE3-DB15-8130-EEEFB36CD7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A0B7FEB-0D9A-C1A1-03CC-06794BC6A9E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C117B1B-1817-A924-A90D-D9BB043553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6957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28"/>
    </mc:Choice>
    <mc:Fallback xmlns="">
      <p:transition spd="slow" advTm="101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68430C17-D63D-23DF-2573-EBDF488286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DAE2BF4-F12D-B876-B3DA-CAAEA7BE0C2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B6745A8-E545-8A2A-8C8F-BA39691905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9157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49"/>
    </mc:Choice>
    <mc:Fallback xmlns="">
      <p:transition spd="slow" advTm="98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0F7B7D2F-1545-42A8-ACBF-A575F68E88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833B10B-DA32-1DBE-2C1A-88432FBE85B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A4C44294-0BDD-457E-7FB6-1A076396B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86296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75"/>
    </mc:Choice>
    <mc:Fallback xmlns="">
      <p:transition spd="slow" advTm="93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5E687FE8-D61B-BAB8-EEA6-1A45523F4B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FB6145C-482C-47E5-0E53-87E73A23CE8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C7092CD-2396-6103-4D2F-19B3ACB0A9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54147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18"/>
    </mc:Choice>
    <mc:Fallback xmlns="">
      <p:transition spd="slow" advTm="94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90120075-C5C6-DAAC-3F07-6462B3650E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97CD6C2-D7AD-C8AE-6DCE-6AD6C14E41E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04FB4A8-AFB6-0E73-1159-A2A1DD3380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55501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90"/>
    </mc:Choice>
    <mc:Fallback xmlns="">
      <p:transition spd="slow" advTm="95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3457948D-137F-383D-8217-F94343111D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59DA889-C42E-D605-B6F8-32E0FC1E83F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102FB84-E954-6A52-731A-97E419FF8B0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18247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76"/>
    </mc:Choice>
    <mc:Fallback xmlns="">
      <p:transition spd="slow" advTm="93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877D100C-43B2-364C-AB18-134C0DF631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94B2A52-7E1A-9010-C312-BEF10E5C52A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1FD19C6-A026-6407-EA5F-5B65B1C13F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47304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73"/>
    </mc:Choice>
    <mc:Fallback xmlns="">
      <p:transition spd="slow" advTm="95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75496A27-2088-4FD3-B3D7-6B29AA963F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74286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0B4A3984-4A09-08B4-01B5-34566D73CD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728892C-5834-39BF-F1F0-8F235E02E94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C1030DB-84A6-83B5-988B-FEF76469E52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60471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09"/>
    </mc:Choice>
    <mc:Fallback xmlns="">
      <p:transition spd="slow" advTm="94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B469A474-328B-A00B-07AC-CE8C0B015D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AB2850C-E042-4F52-E8FD-6C3321CEA71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02EDBD4-395B-C074-DB0B-31F6B9BB5A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98441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7"/>
    </mc:Choice>
    <mc:Fallback xmlns="">
      <p:transition spd="slow" advTm="100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544813C4-EB41-B605-3049-6E81C31C10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A51D6D6-167A-E39A-8594-8AD204350A9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3BD3C1F-EAB4-8FDA-39CD-3501296B2B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87412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82"/>
    </mc:Choice>
    <mc:Fallback xmlns="">
      <p:transition spd="slow" advTm="95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9C7A5588-D764-749C-2987-340387958A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8CF345D-9BEE-E970-A173-708C31C554A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16B67E7-B9F4-709F-F13A-E44E82F717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9191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567"/>
    </mc:Choice>
    <mc:Fallback xmlns="">
      <p:transition spd="slow" advTm="155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CE4C23F6-AA41-A95A-A363-5DF8C3D944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48887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CB6F9679-51DF-38A5-704C-94444D28E2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25396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16482F0F-E9E4-F103-A9CE-0F73773FA2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16891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F3E328E2-533D-F6A2-D28A-93A7832635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87411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78B49C67-DE79-48C0-8B1B-3D437F2F94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34004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0CF540C9-9C7A-6A25-BC50-B89644CBD9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8520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B76AFA20-5364-22D6-7281-DAA882D33E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99595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37ACF73B-8807-3AA1-836D-7AF3F55322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1521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ECBE7F97-403F-5477-4C77-4BC35F2E88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69627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EEE59F8A-92B7-67B6-DE0D-DAD4B78FC8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08822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A0B5E349-B73B-7020-A589-CB1384F8C2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6849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4465E1F5-DEA1-9367-97E7-E179B90282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15717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8782A30D-AA5F-1BDE-B975-3D9F8FDC96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92764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1C99F3C8-0902-EB71-69FE-A21ACB52CC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18626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D5E293E5-74CA-F20E-24E5-F3E791A027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47343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B1A9E38D-5850-79A8-385D-ADB169BCF1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0150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B6A57E77-5DD7-FD32-0499-797BD20807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505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1C08B92A-4D5D-E328-AFA7-41303897D6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7111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B7762F73-2B35-DE7E-CB3C-9B186A9CF0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11742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6D419E85-6343-C897-7999-2B917076B7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9F80B05D-A4BC-2365-CF79-71379C08BA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02347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48A18D8D-0C54-7F6A-6E33-49986714A5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6E72AB6-C331-072C-A1DD-2F39147879F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8DDBB70-0D42-FCF1-AAFA-C2FB57C801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26262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84"/>
    </mc:Choice>
    <mc:Fallback xmlns="">
      <p:transition spd="slow" advTm="97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3893597F-DE10-0001-2986-A807CF298B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E41DB8D-93D0-2A23-8C24-E2DBF0DC804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B066E79-74F2-B0B9-BB68-9D22E45C6E6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91756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11"/>
    </mc:Choice>
    <mc:Fallback xmlns="">
      <p:transition spd="slow" advTm="93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4F071875-C456-225B-3A11-2A65F32678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37FDA5A-67D4-9B85-4C20-1856002EFE6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7B40E50-D740-737D-F796-13085A26BC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65556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07"/>
    </mc:Choice>
    <mc:Fallback xmlns="">
      <p:transition spd="slow" advTm="97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A61704ED-A93B-A671-2E53-35DD92F126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D5F92BE-5F56-7735-D239-2A0DE5E2666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7ADF098-EF7E-8D07-4E7E-451B556D6F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27556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145"/>
    </mc:Choice>
    <mc:Fallback xmlns="">
      <p:transition spd="slow" advTm="91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E6A7D30F-38E2-1DF0-CEEE-E7083528B6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93947FC-44C3-7607-2D81-490BE63E1CB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E243206-6878-E9A2-1AB1-3FF18E0F20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3954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48"/>
    </mc:Choice>
    <mc:Fallback xmlns="">
      <p:transition spd="slow" advTm="94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07C81F86-EB13-7B1A-F5F0-736645AB9D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F9BE0FD-E2DB-CC92-64B4-2B155F0456D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15E2A87-C02A-E985-1DA7-303E9F3FED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6515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59"/>
    </mc:Choice>
    <mc:Fallback xmlns="">
      <p:transition spd="slow" advTm="92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1B78E79F-7CE5-A55C-8995-5012704737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101A59C-28BF-F5A4-019D-9A6D9C3ADE2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CBFFDCF-6015-3A96-B9A5-F37173C39B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46931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76"/>
    </mc:Choice>
    <mc:Fallback xmlns="">
      <p:transition spd="slow" advTm="96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0D97AEA6-E68D-332E-2CA1-8C2DC70351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1996C52-DDDA-128A-99CA-20D75486D94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9C4E664-3444-433C-6AF9-FCFF47F485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20907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00"/>
    </mc:Choice>
    <mc:Fallback xmlns="">
      <p:transition spd="slow" advTm="9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3BA49F31-A429-50F8-58F4-369919DC21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50682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8CFC99DA-84C5-7805-9AD4-E8325B8AD3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D80E3BB-6E49-AF80-2F63-AC34DD5D8B8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0B508D4-5CA0-66ED-716F-2BD837ADCC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82312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34"/>
    </mc:Choice>
    <mc:Fallback xmlns="">
      <p:transition spd="slow" advTm="106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9A03F457-B77D-B2C4-5A67-2ABBDE97D2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4E85EDA-EC5D-E49A-D13B-16461DB53FE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FE4D6EF-C04A-5822-57FC-909EA7E5A1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56941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84"/>
    </mc:Choice>
    <mc:Fallback xmlns="">
      <p:transition spd="slow" advTm="107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56CB7B61-7C31-731C-084A-38C62A7CEF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A5F97CA-69BF-8A6E-3E7A-E58A88F21A5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A82316FC-7F34-8D6A-D983-6E0125BD0C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09105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7"/>
    </mc:Choice>
    <mc:Fallback xmlns="">
      <p:transition spd="slow" advTm="100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9A0793E4-24AE-346E-6D94-C026D228EE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B3DBFCA-6C91-F89C-27DD-CAD4C4B04B6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6A9CE6D-708F-3BC7-4A6A-D474CCEC75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4707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90"/>
    </mc:Choice>
    <mc:Fallback xmlns="">
      <p:transition spd="slow" advTm="99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A5822167-A1F6-57B3-FC27-6DD319E73D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97BF18E-1744-708C-014C-DDC848421FF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74DBC55-D011-0742-4FA2-B8B7BDA5E9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98225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12"/>
    </mc:Choice>
    <mc:Fallback xmlns="">
      <p:transition spd="slow" advTm="102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FD297C01-D3DB-6263-8673-46F210CFAF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A7286FF-29E3-7D59-92FF-60A0B532D5B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0437078-233D-0FAB-6EC5-C2DD3B91FB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14381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13"/>
    </mc:Choice>
    <mc:Fallback xmlns="">
      <p:transition spd="slow" advTm="97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A4C30CA9-2BAB-5FE9-BC8F-027B2105CF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A286706-5FEE-765C-9D63-76395713CB6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891707B-3AFA-A40E-CDD0-E809D2A4A08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51644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69"/>
    </mc:Choice>
    <mc:Fallback xmlns="">
      <p:transition spd="slow" advTm="93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26AE252B-2460-883B-8F82-14BBBC163A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241B430-9C39-8545-DA4B-A48377895C3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5F409B7-E8AE-5C3E-A042-9F3D6DB781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4840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58"/>
    </mc:Choice>
    <mc:Fallback xmlns="">
      <p:transition spd="slow" advTm="133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0FB8F823-D939-2D95-9CE2-DBC5285BF7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167367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080093D6-DDD6-324F-9A05-257F5C9A30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33171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6CC7EE2-8CAB-49BB-881E-9484BCB64CF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CD7DA9B-81CD-463B-B2F2-7098C6C700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21</TotalTime>
  <Words>28</Words>
  <Application>Microsoft Office PowerPoint</Application>
  <PresentationFormat>Affichage à l'écran (4:3)</PresentationFormat>
  <Paragraphs>5</Paragraphs>
  <Slides>121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121</vt:i4>
      </vt:variant>
    </vt:vector>
  </HeadingPairs>
  <TitlesOfParts>
    <vt:vector size="126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5</cp:revision>
  <dcterms:created xsi:type="dcterms:W3CDTF">2024-01-07T11:18:10Z</dcterms:created>
  <dcterms:modified xsi:type="dcterms:W3CDTF">2024-05-15T14:57:08Z</dcterms:modified>
</cp:coreProperties>
</file>