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6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EBEA31-5E24-413F-AACB-3D8B578EA222}" v="3" dt="2024-05-15T14:59:25.4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5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viewProps" Target="viewProps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microsoft.com/office/2015/10/relationships/revisionInfo" Target="revisionInfo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microsoft.com/office/2016/11/relationships/changesInfo" Target="changesInfos/changesInfo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FEBEA31-5E24-413F-AACB-3D8B578EA222}"/>
    <pc:docChg chg="modSld">
      <pc:chgData name="BELLEMIN SANDRA" userId="5fe4e071-d3f4-40df-970f-ee8fcf898346" providerId="ADAL" clId="{EFEBEA31-5E24-413F-AACB-3D8B578EA222}" dt="2024-05-15T14:59:25.477" v="2"/>
      <pc:docMkLst>
        <pc:docMk/>
      </pc:docMkLst>
      <pc:sldChg chg="modSp">
        <pc:chgData name="BELLEMIN SANDRA" userId="5fe4e071-d3f4-40df-970f-ee8fcf898346" providerId="ADAL" clId="{EFEBEA31-5E24-413F-AACB-3D8B578EA222}" dt="2024-05-15T14:58:44.377" v="0"/>
        <pc:sldMkLst>
          <pc:docMk/>
          <pc:sldMk cId="161485612" sldId="296"/>
        </pc:sldMkLst>
        <pc:picChg chg="mod">
          <ac:chgData name="BELLEMIN SANDRA" userId="5fe4e071-d3f4-40df-970f-ee8fcf898346" providerId="ADAL" clId="{EFEBEA31-5E24-413F-AACB-3D8B578EA222}" dt="2024-05-15T14:58:44.377" v="0"/>
          <ac:picMkLst>
            <pc:docMk/>
            <pc:sldMk cId="161485612" sldId="296"/>
            <ac:picMk id="2" creationId="{A2EC7BD8-F48F-233E-0ED4-7B6F14211653}"/>
          </ac:picMkLst>
        </pc:picChg>
      </pc:sldChg>
      <pc:sldChg chg="modSp">
        <pc:chgData name="BELLEMIN SANDRA" userId="5fe4e071-d3f4-40df-970f-ee8fcf898346" providerId="ADAL" clId="{EFEBEA31-5E24-413F-AACB-3D8B578EA222}" dt="2024-05-15T14:59:00.373" v="1"/>
        <pc:sldMkLst>
          <pc:docMk/>
          <pc:sldMk cId="1540405781" sldId="327"/>
        </pc:sldMkLst>
        <pc:picChg chg="mod">
          <ac:chgData name="BELLEMIN SANDRA" userId="5fe4e071-d3f4-40df-970f-ee8fcf898346" providerId="ADAL" clId="{EFEBEA31-5E24-413F-AACB-3D8B578EA222}" dt="2024-05-15T14:59:00.373" v="1"/>
          <ac:picMkLst>
            <pc:docMk/>
            <pc:sldMk cId="1540405781" sldId="327"/>
            <ac:picMk id="2" creationId="{10CEBAC0-55A3-7CF4-088F-E2C3B35CC62F}"/>
          </ac:picMkLst>
        </pc:picChg>
      </pc:sldChg>
      <pc:sldChg chg="modSp">
        <pc:chgData name="BELLEMIN SANDRA" userId="5fe4e071-d3f4-40df-970f-ee8fcf898346" providerId="ADAL" clId="{EFEBEA31-5E24-413F-AACB-3D8B578EA222}" dt="2024-05-15T14:59:25.477" v="2"/>
        <pc:sldMkLst>
          <pc:docMk/>
          <pc:sldMk cId="542139744" sldId="347"/>
        </pc:sldMkLst>
        <pc:picChg chg="mod">
          <ac:chgData name="BELLEMIN SANDRA" userId="5fe4e071-d3f4-40df-970f-ee8fcf898346" providerId="ADAL" clId="{EFEBEA31-5E24-413F-AACB-3D8B578EA222}" dt="2024-05-15T14:59:25.477" v="2"/>
          <ac:picMkLst>
            <pc:docMk/>
            <pc:sldMk cId="542139744" sldId="347"/>
            <ac:picMk id="2" creationId="{651275F9-A5A4-27FC-77C3-9864902BAD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9227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5367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688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617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89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927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54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4649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8863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567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6446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46003-B544-42A8-B33B-2394823EA9A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DDEA2-F087-4825-A108-47272F665D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36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4.png"/><Relationship Id="rId4" Type="http://schemas.openxmlformats.org/officeDocument/2006/relationships/image" Target="../media/image79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4.png"/><Relationship Id="rId4" Type="http://schemas.openxmlformats.org/officeDocument/2006/relationships/image" Target="../media/image80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4.png"/><Relationship Id="rId4" Type="http://schemas.openxmlformats.org/officeDocument/2006/relationships/image" Target="../media/image81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4.png"/><Relationship Id="rId4" Type="http://schemas.openxmlformats.org/officeDocument/2006/relationships/image" Target="../media/image82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4.png"/><Relationship Id="rId4" Type="http://schemas.openxmlformats.org/officeDocument/2006/relationships/image" Target="../media/image83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4.png"/><Relationship Id="rId4" Type="http://schemas.openxmlformats.org/officeDocument/2006/relationships/image" Target="../media/image84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4.png"/><Relationship Id="rId4" Type="http://schemas.openxmlformats.org/officeDocument/2006/relationships/image" Target="../media/image85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4.png"/><Relationship Id="rId4" Type="http://schemas.openxmlformats.org/officeDocument/2006/relationships/image" Target="../media/image86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4.png"/><Relationship Id="rId4" Type="http://schemas.openxmlformats.org/officeDocument/2006/relationships/image" Target="../media/image87.JP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5" Type="http://schemas.openxmlformats.org/officeDocument/2006/relationships/slide" Target="slide60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8-Video_jour2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4.png"/><Relationship Id="rId4" Type="http://schemas.openxmlformats.org/officeDocument/2006/relationships/image" Target="../media/image3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4.png"/><Relationship Id="rId4" Type="http://schemas.openxmlformats.org/officeDocument/2006/relationships/image" Target="../media/image37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4.png"/><Relationship Id="rId4" Type="http://schemas.openxmlformats.org/officeDocument/2006/relationships/image" Target="../media/image3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4.png"/><Relationship Id="rId4" Type="http://schemas.openxmlformats.org/officeDocument/2006/relationships/image" Target="../media/image3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4.png"/><Relationship Id="rId4" Type="http://schemas.openxmlformats.org/officeDocument/2006/relationships/image" Target="../media/image40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4.png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4.png"/><Relationship Id="rId4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4.png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4.png"/><Relationship Id="rId4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4.png"/><Relationship Id="rId4" Type="http://schemas.openxmlformats.org/officeDocument/2006/relationships/image" Target="../media/image4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4.png"/><Relationship Id="rId4" Type="http://schemas.openxmlformats.org/officeDocument/2006/relationships/image" Target="../media/image4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4.png"/><Relationship Id="rId4" Type="http://schemas.openxmlformats.org/officeDocument/2006/relationships/image" Target="../media/image47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4.png"/><Relationship Id="rId4" Type="http://schemas.openxmlformats.org/officeDocument/2006/relationships/image" Target="../media/image4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4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8-Video_jour3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4.png"/><Relationship Id="rId4" Type="http://schemas.openxmlformats.org/officeDocument/2006/relationships/image" Target="../media/image53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4.png"/><Relationship Id="rId4" Type="http://schemas.openxmlformats.org/officeDocument/2006/relationships/image" Target="../media/image54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4.png"/><Relationship Id="rId4" Type="http://schemas.openxmlformats.org/officeDocument/2006/relationships/image" Target="../media/image55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4.png"/><Relationship Id="rId4" Type="http://schemas.openxmlformats.org/officeDocument/2006/relationships/image" Target="../media/image56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4.png"/><Relationship Id="rId4" Type="http://schemas.openxmlformats.org/officeDocument/2006/relationships/image" Target="../media/image57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4.png"/><Relationship Id="rId4" Type="http://schemas.openxmlformats.org/officeDocument/2006/relationships/image" Target="../media/image58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4.png"/><Relationship Id="rId4" Type="http://schemas.openxmlformats.org/officeDocument/2006/relationships/image" Target="../media/image5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4.png"/><Relationship Id="rId4" Type="http://schemas.openxmlformats.org/officeDocument/2006/relationships/image" Target="../media/image60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4.png"/><Relationship Id="rId4" Type="http://schemas.openxmlformats.org/officeDocument/2006/relationships/image" Target="../media/image6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4.png"/><Relationship Id="rId4" Type="http://schemas.openxmlformats.org/officeDocument/2006/relationships/image" Target="../media/image62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4.png"/><Relationship Id="rId4" Type="http://schemas.openxmlformats.org/officeDocument/2006/relationships/image" Target="../media/image63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4.png"/><Relationship Id="rId4" Type="http://schemas.openxmlformats.org/officeDocument/2006/relationships/image" Target="../media/image64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4.png"/><Relationship Id="rId4" Type="http://schemas.openxmlformats.org/officeDocument/2006/relationships/image" Target="../media/image65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4.png"/><Relationship Id="rId4" Type="http://schemas.openxmlformats.org/officeDocument/2006/relationships/image" Target="../media/image66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4.png"/><Relationship Id="rId4" Type="http://schemas.openxmlformats.org/officeDocument/2006/relationships/image" Target="../media/image67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4.png"/><Relationship Id="rId4" Type="http://schemas.openxmlformats.org/officeDocument/2006/relationships/image" Target="../media/image68.jp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8-Video_jour4.mp4" TargetMode="Externa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4.png"/><Relationship Id="rId4" Type="http://schemas.openxmlformats.org/officeDocument/2006/relationships/image" Target="../media/image72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4.png"/><Relationship Id="rId4" Type="http://schemas.openxmlformats.org/officeDocument/2006/relationships/image" Target="../media/image73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4.png"/><Relationship Id="rId4" Type="http://schemas.openxmlformats.org/officeDocument/2006/relationships/image" Target="../media/image74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4.png"/><Relationship Id="rId4" Type="http://schemas.openxmlformats.org/officeDocument/2006/relationships/image" Target="../media/image75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4.png"/><Relationship Id="rId4" Type="http://schemas.openxmlformats.org/officeDocument/2006/relationships/image" Target="../media/image76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4.png"/><Relationship Id="rId4" Type="http://schemas.openxmlformats.org/officeDocument/2006/relationships/image" Target="../media/image77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4.png"/><Relationship Id="rId4" Type="http://schemas.openxmlformats.org/officeDocument/2006/relationships/image" Target="../media/image7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337D4593-1452-C839-A878-206924FBF0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931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5D436D65-B9B8-D763-6824-B556AABD7D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49631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F9E7EE76-A6BA-4E35-A8CB-DC7205FEEF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659B18-8C18-1604-0D01-99060BA444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2A6F79-4447-5454-63F9-FA68526908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513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18"/>
    </mc:Choice>
    <mc:Fallback xmlns="">
      <p:transition spd="slow" advTm="148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F7B0E47-EC8D-F9B6-74F2-EE7123ADE1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399CCC-65DE-D626-7888-639E10698B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6DD4BF1-80FF-03DF-B6D5-E56A2D2A02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6187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64"/>
    </mc:Choice>
    <mc:Fallback xmlns="">
      <p:transition spd="slow" advTm="153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DF0C2953-B3A5-DDAF-FD0F-C32468AD5D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797F0E-1AD5-2052-315E-64AF193927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76CB808-7ED4-8AFE-BA1A-B86D5D1195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3765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51"/>
    </mc:Choice>
    <mc:Fallback xmlns="">
      <p:transition spd="slow" advTm="16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ACEDD990-00E6-948D-656A-E60F83FFB6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42B486-0A77-9D50-0390-E5CBB879804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9AF4C3-A8CA-AF06-649C-679CFE26F8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1131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47"/>
    </mc:Choice>
    <mc:Fallback xmlns="">
      <p:transition spd="slow" advTm="15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DCFABAF0-F02C-482C-E1BD-2F87C79F52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AA7646-F2C3-DA21-DECD-F5D73AA334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19F30E3-E1D7-6BB7-03D8-5FE048A2ED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5237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51"/>
    </mc:Choice>
    <mc:Fallback xmlns="">
      <p:transition spd="slow" advTm="150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550BF73B-4F2C-25D4-9671-0353DC785A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19B740-2BEA-CF50-2E9D-ACD562978B4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50E20B-8B98-FD77-050B-6102B1718E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9020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36"/>
    </mc:Choice>
    <mc:Fallback xmlns="">
      <p:transition spd="slow" advTm="15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BAE6B9A5-0CD7-6ABD-707E-49403754CF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30776D-46E6-A1DF-6598-1294761A86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BE0EB72-2F5E-6DC6-0AEB-B979A01963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522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58"/>
    </mc:Choice>
    <mc:Fallback xmlns="">
      <p:transition spd="slow" advTm="161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3E0A84B-2D3C-CD88-277A-3C197E6C9B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388468-FEBD-2CBE-8728-ED276D1BF1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12D8A4-272F-06DC-DC94-C0A1AF402D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212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28"/>
    </mc:Choice>
    <mc:Fallback xmlns="">
      <p:transition spd="slow" advTm="154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93FEE822-1A17-D42A-F38D-32085E0D0A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5903F6-4FEA-BAEC-3A91-1531C30528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5F5BEFD7-F05D-5B4D-AC5B-3A5A22C09C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384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64"/>
    </mc:Choice>
    <mc:Fallback xmlns="">
      <p:transition spd="slow" advTm="185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5C722B19-3824-6687-322D-63221A89DB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35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8A8ED856-63DE-1A75-3883-74C6D29AEF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15751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A4369D02-0AA6-DBE9-0659-0FB3A64395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0477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8DB24B80-91D0-A3A6-1544-512C5BE5A6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76731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32D31F28-9333-E33A-A745-12C5F8E309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959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9B29D84B-083A-31E6-C220-3C44254F93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76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8A361D06-7E02-6229-8246-D507C47CD7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409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BBE7EC7-3DEA-A0D6-A571-23FF4BF14B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08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B0DAAE7-F854-14E6-9E40-2306884AF2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20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77356393-81E0-03EB-5A8F-7B58ADE39D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54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00B0EDAF-0145-1682-5369-7DB565B342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45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689D246C-B562-28D6-98CD-754FD24338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70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4941A9BA-5EF2-866E-F9AE-8F8F6DAF95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94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1D6E4973-8E6C-DCCC-9E00-7165074F27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72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D5FD1F15-2DE7-E626-4AC5-5354257AA7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155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03328F9A-BB3F-D0D2-D7C5-6D2893D61D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824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77C195D9-9E2C-1597-9A28-9731DF856D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1983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19F171DC-2820-4204-BB9E-23F341AE08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719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5C406C1A-4276-6710-1320-BD6188E479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FA6D25AB-664C-C7A3-145E-42D2E0BB33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65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F28A1E2A-5674-4E81-1FCD-FFD98E8401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709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7E55B46A-1D0F-308D-5662-7E3D8E1092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599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4D1C69B-CA58-BF86-21BB-3DAB52616D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8271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B51534E-9686-CC24-E711-E7A1DA2CFE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933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1F6949EE-DEE1-55CC-CE4F-FDD391C2AA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27D5BE8-15CD-A974-2B8B-525FD11F5FB3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2480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DB023A0C-4757-011C-966A-2B7FFA5902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192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670EC37-EB01-25D9-5429-FB27819DDA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767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8384E2D1-0AE3-C517-7DA3-F912AF4AFC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8766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2C97E3F8-1223-14CC-061A-E7C13982A2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973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F63C1CF0-C5A7-0AA2-5D0D-1F573EC5AA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356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4B56486A-34F4-2A08-F8E4-67068DE545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1785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30D5F0F9-A066-09CE-3F25-7D891CE40B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0047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1DE6311C-FD13-85A1-F0A4-0A784B350A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1203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26D4050F-06A3-927D-2041-42A3CE8224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974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CA29DEB3-A5AD-342D-717F-E910F1C58B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925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99C332C1-18B9-9ACD-06BD-74EB5518D7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0202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79E65E29-C2AF-BA94-988D-34FA60F8F9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98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E5080C04-29D0-7C7E-A6AE-3AD57E24FC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2EC7BD8-F48F-233E-0ED4-7B6F142116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856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2FCBDA06-8A88-AE13-760E-64A6C39A11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45F353-58BC-B1DE-BFBE-B4B57544F1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92D493-8870-5BDF-8211-3D7D124B58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649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02"/>
    </mc:Choice>
    <mc:Fallback xmlns="">
      <p:transition spd="slow" advTm="149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FC83A901-D52E-F987-806E-2C5603B3F1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D5A5CC-1C47-0965-B13B-9DCDB81FCA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717424-4CCC-CAB6-647F-C4693C725D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207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70"/>
    </mc:Choice>
    <mc:Fallback xmlns="">
      <p:transition spd="slow" advTm="14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B71DDD18-F106-938E-BB54-2F9ACF7875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A182DE-8633-87AD-BFF6-1E8F0535DD5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7ABE53F-7B51-36C2-9472-894B40B303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0310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45"/>
    </mc:Choice>
    <mc:Fallback xmlns="">
      <p:transition spd="slow" advTm="145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3F5BE079-A670-93A4-0EFD-9D92E94987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694181-1835-DA96-437D-0D05F63829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F36526-7819-49FC-584B-6808D0BACB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910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93"/>
    </mc:Choice>
    <mc:Fallback xmlns="">
      <p:transition spd="slow" advTm="15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DB78996E-7090-6F93-AF12-D850C514B9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A40CF6-52AC-291C-6EFE-4CFDBF3DCF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AAC14F-875D-9A90-59CC-6CD250C83E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0271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9"/>
    </mc:Choice>
    <mc:Fallback xmlns="">
      <p:transition spd="slow" advTm="137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1E565D58-E992-C9C0-5F19-C24E277DD7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6558E6-0DEE-6CCC-23C2-C211EBC3189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E1AD322-1609-2E05-2FEF-C954517A6A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7164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01"/>
    </mc:Choice>
    <mc:Fallback xmlns="">
      <p:transition spd="slow" advTm="151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F903A41B-8A91-772D-7E31-6F6B8BA7D1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779C12-725B-7409-76F1-F7CE15DB39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F15A84-74F7-A3FE-B073-603FAC3A64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986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62"/>
    </mc:Choice>
    <mc:Fallback xmlns="">
      <p:transition spd="slow" advTm="154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987F824C-C97E-AFBB-CD1D-F720E01283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167477-F92E-C9AE-A70B-89DB63F33EB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6A236C41-21E9-85F6-247B-A2908B3BA4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94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26"/>
    </mc:Choice>
    <mc:Fallback xmlns="">
      <p:transition spd="slow" advTm="150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0F8F5C46-D10F-88EF-2927-29F800CB7E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8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7B14538F-2BB4-7786-B397-2F86FAC311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0B779E-441B-D48C-481F-7FD7F30146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84C22C-9DF9-B7DA-B352-3A746703CD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7616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48"/>
    </mc:Choice>
    <mc:Fallback xmlns="">
      <p:transition spd="slow" advTm="16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E8A28058-6FA2-27DD-61B3-A03C64B9FD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AA8C82-3F44-549F-90A7-4C421B32DF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8480A3-3671-CD29-265B-29ECAD9C9D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4777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51"/>
    </mc:Choice>
    <mc:Fallback xmlns="">
      <p:transition spd="slow" advTm="15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88D0787A-EFDE-8412-0744-81F4F93699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D7BBE8-1709-EC3C-B987-56AE3631D29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9A80CBC3-DB4F-690A-9F28-1BD2AE250D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1577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56"/>
    </mc:Choice>
    <mc:Fallback xmlns="">
      <p:transition spd="slow" advTm="14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DC165128-9A83-6A5A-4DA4-83E4F318F1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CB7829-76E6-EC91-D02C-D9B907F6AD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A142A34-365B-6AAC-E9A9-0711A8DF7F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532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78"/>
    </mc:Choice>
    <mc:Fallback xmlns="">
      <p:transition spd="slow" advTm="146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9147CC3A-65A5-EFE2-6F8F-EFF0000AEA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2B51AE-6849-5B08-491C-8D00E0D299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776FAC8-BB1C-1DB9-C6EA-1C62E6CE11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085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85"/>
    </mc:Choice>
    <mc:Fallback xmlns="">
      <p:transition spd="slow" advTm="148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ACA400B3-22FE-632C-8CA8-4DC41983BE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A7C73B-1234-D6A1-E1EF-D5B45E65E1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A65FF8-6803-5781-8963-F5E82A8A62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2730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18"/>
    </mc:Choice>
    <mc:Fallback xmlns="">
      <p:transition spd="slow" advTm="14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B69498CC-CB78-3C4A-B133-91B19C3902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4E947D-8F7F-C8EC-2E66-7E31AC0C84C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DFE177-9CBE-AF0A-61A5-0881908444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4814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20"/>
    </mc:Choice>
    <mc:Fallback xmlns="">
      <p:transition spd="slow" advTm="14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CC0605D3-B98D-7061-73EF-BE03CBA4BF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3ED394-4DA4-95A0-F3E6-E95C09C80E4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FA4BC2-54A0-B2A0-1939-0AD4EEE832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8095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09"/>
    </mc:Choice>
    <mc:Fallback xmlns="">
      <p:transition spd="slow" advTm="19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9A84FC15-8A34-823A-D8F9-C2326BB03C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3355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5CD66910-9266-EE80-9CBF-6A90A8488A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44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ED8B6398-B65F-81BF-404E-16228BC2AB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64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83335627-4AAC-D78A-BAE0-1D469D44B7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4248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8C20477A-EF21-BFF9-D95E-5C10C03C4C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069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77D39B61-57D5-3151-1A5D-0F6F827829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4244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9CD164F9-8497-391B-CD20-0DBB2827EA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4899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10972B9C-3D87-27EE-8891-06F7AC92F1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4698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3A0C00A2-80B4-3B22-A5E2-644ADC40B7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017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615B8703-13AC-5642-8547-FE7B9ED96F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285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7ECE78AD-E4A9-64AE-E017-F424C07F04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624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1D9844ED-0BB8-AA5C-FF76-5F000CEEC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2469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02D57E7A-77DF-A82D-066D-07AF73C8C7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964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BA435E3D-9AF3-3B4E-6664-E737C055C8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09607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4454A630-AAA2-2BE5-988C-46108E899C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0676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58E41F81-652A-6C61-74DB-93A0D94FBF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22595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4111EC7D-50D9-0D25-95D7-748373084F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0CEBAC0-55A3-7CF4-088F-E2C3B35CC6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40578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3AEB3926-D7B8-570B-CD12-2C6D9BD04D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707B18-750F-CF9E-120B-9DD924F06C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28C4522-6FD2-5A4F-E369-1AC3E08D86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1371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45"/>
    </mc:Choice>
    <mc:Fallback xmlns="">
      <p:transition spd="slow" advTm="140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ED3FA124-8AAF-51EE-B609-DACDD083F1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C88D5F-E338-F671-415E-3D9DAA6023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81DF46-B95E-3AE7-E030-0C5950EFD5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94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40"/>
    </mc:Choice>
    <mc:Fallback xmlns="">
      <p:transition spd="slow" advTm="14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327FFDD1-8C90-E582-3D27-CB5A7C6236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629583-DA06-BA0C-4955-013A10FBA7D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7A796A1-AE37-EA8F-7DCC-087DCAC308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4377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65"/>
    </mc:Choice>
    <mc:Fallback xmlns="">
      <p:transition spd="slow" advTm="14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6C7D4F16-8B57-907D-9B1F-0EEB9DD0AF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D9035F-D3E1-74FE-2E5F-A7E7F30EC7A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0FF9DC-E484-CA93-5B49-083338F415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42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30"/>
    </mc:Choice>
    <mc:Fallback xmlns="">
      <p:transition spd="slow" advTm="142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73D3DD00-9BC7-BB45-7EF2-35B43818D6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692CBC-401A-489C-AEE9-1B981ADB33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13BFC0-C324-69FA-9783-E73F6EBD39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043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15"/>
    </mc:Choice>
    <mc:Fallback xmlns="">
      <p:transition spd="slow" advTm="15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0D843047-C2F0-04C9-8E84-3CF6E3318F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EEB603-3D91-57B5-6194-01BF16AFDF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17792836-A9F0-9602-6707-0803132150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3165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45"/>
    </mc:Choice>
    <mc:Fallback xmlns="">
      <p:transition spd="slow" advTm="14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AB5E6C3C-2A9D-4D8F-D4F5-7C2DF5652A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58EC64-52EA-4510-4354-1C1D3AE36E4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E8039B-9D1D-2B1C-46A9-DDD683E1A0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682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75"/>
    </mc:Choice>
    <mc:Fallback xmlns="">
      <p:transition spd="slow" advTm="15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13D2CFF-B506-BE39-D8E0-36BB2DB68E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9417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86EC2D29-5356-22B3-4385-2A3C2C86AD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5E49AC-7C45-2967-F9E7-E252377132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F16876-92AB-ECB9-E1FF-2F881CF5A3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9617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57"/>
    </mc:Choice>
    <mc:Fallback xmlns="">
      <p:transition spd="slow" advTm="15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901BDDF-35BD-AB57-1047-B37A2759E7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3481D07-3098-6E78-BC35-CF223C3A15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5E4DB4-95A4-C1C3-31CF-4A8512CF5C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5932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44"/>
    </mc:Choice>
    <mc:Fallback xmlns="">
      <p:transition spd="slow" advTm="14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F26C6DA4-C02D-2A0A-B606-0179DB7689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1D23F9-9462-3C80-5D8D-17508D82BD8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4F00E1-1CB6-5D8A-D7CE-F51E6184FD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0624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74"/>
    </mc:Choice>
    <mc:Fallback xmlns="">
      <p:transition spd="slow" advTm="157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DAC0050D-7D37-C96C-3225-5389490B85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DAC7CC-1669-DF20-A05F-29BA35A428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7D1E2D-54D3-66BF-CB99-3420481D1F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39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35"/>
    </mc:Choice>
    <mc:Fallback xmlns="">
      <p:transition spd="slow" advTm="14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1B5ED328-72BD-DF90-E98A-0B695EEC2B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EFEC83-B929-A446-DE27-D308517A76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083793-9003-7BB4-DE2B-42B2711117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2791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19"/>
    </mc:Choice>
    <mc:Fallback xmlns="">
      <p:transition spd="slow" advTm="156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F655231E-029C-AEE3-9C65-3FC088EFBD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B793A8-3ED3-AF4E-D260-3C183AF7B7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7019F37-938F-4AF4-0ABF-93B6778E19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94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02"/>
    </mc:Choice>
    <mc:Fallback xmlns="">
      <p:transition spd="slow" advTm="153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7F01EEBB-0303-EB5F-1892-4D4F8149C1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9753A7-A659-DE20-A7E9-9563125550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6C511D-E543-1CCC-7706-CF7A339A51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1528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28"/>
    </mc:Choice>
    <mc:Fallback xmlns="">
      <p:transition spd="slow" advTm="158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27C38246-6207-D3A7-6378-DAC3CDB534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048707-9425-43B1-25C6-64C3A9E457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5D6A27-0C2A-26CB-075E-0726A536EE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64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48"/>
    </mc:Choice>
    <mc:Fallback xmlns="">
      <p:transition spd="slow" advTm="14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B654632-7DD7-F213-0A4F-25A22691CD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CA4D86-930A-B788-7E40-E9419E7930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40DE9E-3C1D-9B67-2B37-079EFC9AB4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943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51"/>
    </mc:Choice>
    <mc:Fallback xmlns="">
      <p:transition spd="slow" advTm="191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4DAF2D53-B5B3-92C3-A881-906350E99A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076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A59A61D9-F53B-3179-2E8F-B441E3A6FD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85591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9FEA3CB-696F-3EA9-9E90-9ACE02EC29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25759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9234721F-B294-9370-C501-C284C412C0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6777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B7F02C8D-57D3-F81D-2479-00E90B67FC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51275F9-A5A4-27FC-77C3-9864902BA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3974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1334302B-6E99-9DF9-7216-246F37F8F5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93D370-1F86-2D05-B0BB-C8E6E0C985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14E24E-E7A1-CC81-AD97-F9E86598FF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4720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01"/>
    </mc:Choice>
    <mc:Fallback xmlns="">
      <p:transition spd="slow" advTm="136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716102C6-B5C5-999D-195D-C36FCFDDFA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93DF90-38E7-5EC2-2FD8-640C435B0AD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4ECB83-9FC1-1545-4D5B-09E30A3622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105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59"/>
    </mc:Choice>
    <mc:Fallback xmlns="">
      <p:transition spd="slow" advTm="148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C3F56BDF-32E3-2E36-A6C4-F0767D356B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158335-8BC0-EB2E-9BFD-2BCA9B0EFE6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E642C6-45D2-C2A6-5C13-1A38C44990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875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16"/>
    </mc:Choice>
    <mc:Fallback xmlns="">
      <p:transition spd="slow" advTm="160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FE6F5DF1-4E50-F1DB-301A-1D0B150B5B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5490D4-1D9D-DDB2-E36F-C0EE2CA524A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F55AF08-DDAB-A3A3-F9A9-677ED27BCB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5056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09"/>
    </mc:Choice>
    <mc:Fallback xmlns="">
      <p:transition spd="slow" advTm="145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0009E05E-EF4D-7D2C-63BA-E07F17725E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56EFF7-A0DB-D56E-6D54-03564CE1AD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60DC48CD-17BB-2CDC-C8B3-AC53A885EC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0926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21"/>
    </mc:Choice>
    <mc:Fallback xmlns="">
      <p:transition spd="slow" advTm="14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2CCD953B-3F03-DFAB-8DEF-16892EC4D5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5658EE8-FEF8-7BBE-30B9-3FE62D858C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020889-85AA-3AB9-C71E-F52380089D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551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68"/>
    </mc:Choice>
    <mc:Fallback xmlns="">
      <p:transition spd="slow" advTm="14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6AD87802-B479-94F2-C52A-484B5B6DFB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572780-0EA3-EE54-C25E-91398A61F2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238AF25-5E70-0A52-A007-68D4A723D8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0416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62"/>
    </mc:Choice>
    <mc:Fallback xmlns="">
      <p:transition spd="slow" advTm="15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EBACCBA-A62A-4613-980B-19E5887BDA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9B95820-C5A0-4AEF-919E-697CDFB7A3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40</TotalTime>
  <Words>28</Words>
  <Application>Microsoft Office PowerPoint</Application>
  <PresentationFormat>Affichage à l'écran (4:3)</PresentationFormat>
  <Paragraphs>5</Paragraphs>
  <Slides>112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112</vt:i4>
      </vt:variant>
    </vt:vector>
  </HeadingPairs>
  <TitlesOfParts>
    <vt:vector size="11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2024-01-07T11:21:53Z</dcterms:created>
  <dcterms:modified xsi:type="dcterms:W3CDTF">2024-05-15T14:59:34Z</dcterms:modified>
</cp:coreProperties>
</file>