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82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544BA1-61E6-410D-BB34-F9C0C1F4F20D}" v="4" dt="2024-05-15T15:02:08.2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tableStyles" Target="tableStyles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26" Type="http://schemas.openxmlformats.org/officeDocument/2006/relationships/slide" Target="slides/slide123.xml"/><Relationship Id="rId134" Type="http://schemas.microsoft.com/office/2016/11/relationships/changesInfo" Target="changesInfos/changesInfo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presProps" Target="presProps.xml"/><Relationship Id="rId135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viewProps" Target="viewProps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E3544BA1-61E6-410D-BB34-F9C0C1F4F20D}"/>
    <pc:docChg chg="modSld">
      <pc:chgData name="BELLEMIN SANDRA" userId="5fe4e071-d3f4-40df-970f-ee8fcf898346" providerId="ADAL" clId="{E3544BA1-61E6-410D-BB34-F9C0C1F4F20D}" dt="2024-05-15T15:02:08.252" v="3"/>
      <pc:docMkLst>
        <pc:docMk/>
      </pc:docMkLst>
      <pc:sldChg chg="modSp">
        <pc:chgData name="BELLEMIN SANDRA" userId="5fe4e071-d3f4-40df-970f-ee8fcf898346" providerId="ADAL" clId="{E3544BA1-61E6-410D-BB34-F9C0C1F4F20D}" dt="2024-05-15T15:01:20.730" v="0"/>
        <pc:sldMkLst>
          <pc:docMk/>
          <pc:sldMk cId="3210261386" sldId="305"/>
        </pc:sldMkLst>
        <pc:picChg chg="mod">
          <ac:chgData name="BELLEMIN SANDRA" userId="5fe4e071-d3f4-40df-970f-ee8fcf898346" providerId="ADAL" clId="{E3544BA1-61E6-410D-BB34-F9C0C1F4F20D}" dt="2024-05-15T15:01:20.730" v="0"/>
          <ac:picMkLst>
            <pc:docMk/>
            <pc:sldMk cId="3210261386" sldId="305"/>
            <ac:picMk id="2" creationId="{AE2D196B-96C1-503B-177F-4C2F5FF8895F}"/>
          </ac:picMkLst>
        </pc:picChg>
      </pc:sldChg>
      <pc:sldChg chg="modSp">
        <pc:chgData name="BELLEMIN SANDRA" userId="5fe4e071-d3f4-40df-970f-ee8fcf898346" providerId="ADAL" clId="{E3544BA1-61E6-410D-BB34-F9C0C1F4F20D}" dt="2024-05-15T15:02:08.252" v="3"/>
        <pc:sldMkLst>
          <pc:docMk/>
          <pc:sldMk cId="3360626648" sldId="341"/>
        </pc:sldMkLst>
        <pc:picChg chg="mod">
          <ac:chgData name="BELLEMIN SANDRA" userId="5fe4e071-d3f4-40df-970f-ee8fcf898346" providerId="ADAL" clId="{E3544BA1-61E6-410D-BB34-F9C0C1F4F20D}" dt="2024-05-15T15:02:08.252" v="3"/>
          <ac:picMkLst>
            <pc:docMk/>
            <pc:sldMk cId="3360626648" sldId="341"/>
            <ac:picMk id="2" creationId="{F0D0E158-CF5D-EF28-F189-3E11DB51404D}"/>
          </ac:picMkLst>
        </pc:picChg>
      </pc:sldChg>
      <pc:sldChg chg="modSp">
        <pc:chgData name="BELLEMIN SANDRA" userId="5fe4e071-d3f4-40df-970f-ee8fcf898346" providerId="ADAL" clId="{E3544BA1-61E6-410D-BB34-F9C0C1F4F20D}" dt="2024-05-15T15:01:53.481" v="2"/>
        <pc:sldMkLst>
          <pc:docMk/>
          <pc:sldMk cId="3126225705" sldId="361"/>
        </pc:sldMkLst>
        <pc:picChg chg="mod">
          <ac:chgData name="BELLEMIN SANDRA" userId="5fe4e071-d3f4-40df-970f-ee8fcf898346" providerId="ADAL" clId="{E3544BA1-61E6-410D-BB34-F9C0C1F4F20D}" dt="2024-05-15T15:01:53.481" v="2"/>
          <ac:picMkLst>
            <pc:docMk/>
            <pc:sldMk cId="3126225705" sldId="361"/>
            <ac:picMk id="2" creationId="{AD18FCE8-704A-37DF-E852-EBB8146266D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2639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7963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8284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659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44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9545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6367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046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0705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7208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615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5382-1A1D-47BB-87AC-08F714281E3C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FE778-6221-4BCD-808C-1C0F905EF0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7743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8.png"/><Relationship Id="rId4" Type="http://schemas.openxmlformats.org/officeDocument/2006/relationships/image" Target="../media/image70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8.png"/><Relationship Id="rId4" Type="http://schemas.openxmlformats.org/officeDocument/2006/relationships/image" Target="../media/image7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8.png"/><Relationship Id="rId4" Type="http://schemas.openxmlformats.org/officeDocument/2006/relationships/image" Target="../media/image72.JP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9-Video_jour4.mp4" TargetMode="Externa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8.png"/><Relationship Id="rId4" Type="http://schemas.openxmlformats.org/officeDocument/2006/relationships/image" Target="../media/image76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8.png"/><Relationship Id="rId4" Type="http://schemas.openxmlformats.org/officeDocument/2006/relationships/image" Target="../media/image77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8.png"/><Relationship Id="rId4" Type="http://schemas.openxmlformats.org/officeDocument/2006/relationships/image" Target="../media/image7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8.png"/><Relationship Id="rId4" Type="http://schemas.openxmlformats.org/officeDocument/2006/relationships/image" Target="../media/image79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8.png"/><Relationship Id="rId4" Type="http://schemas.openxmlformats.org/officeDocument/2006/relationships/image" Target="../media/image80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8.png"/><Relationship Id="rId4" Type="http://schemas.openxmlformats.org/officeDocument/2006/relationships/image" Target="../media/image81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8.png"/><Relationship Id="rId4" Type="http://schemas.openxmlformats.org/officeDocument/2006/relationships/image" Target="../media/image82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8.png"/><Relationship Id="rId4" Type="http://schemas.openxmlformats.org/officeDocument/2006/relationships/image" Target="../media/image83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8.png"/><Relationship Id="rId4" Type="http://schemas.openxmlformats.org/officeDocument/2006/relationships/image" Target="../media/image84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8.png"/><Relationship Id="rId4" Type="http://schemas.openxmlformats.org/officeDocument/2006/relationships/image" Target="../media/image85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8.png"/><Relationship Id="rId4" Type="http://schemas.openxmlformats.org/officeDocument/2006/relationships/image" Target="../media/image86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8.png"/><Relationship Id="rId4" Type="http://schemas.openxmlformats.org/officeDocument/2006/relationships/image" Target="../media/image87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8.png"/><Relationship Id="rId4" Type="http://schemas.openxmlformats.org/officeDocument/2006/relationships/image" Target="../media/image8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8.png"/><Relationship Id="rId4" Type="http://schemas.openxmlformats.org/officeDocument/2006/relationships/image" Target="../media/image89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8.png"/><Relationship Id="rId4" Type="http://schemas.openxmlformats.org/officeDocument/2006/relationships/image" Target="../media/image90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8.png"/><Relationship Id="rId4" Type="http://schemas.openxmlformats.org/officeDocument/2006/relationships/image" Target="../media/image91.JP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2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5.xml"/><Relationship Id="rId5" Type="http://schemas.openxmlformats.org/officeDocument/2006/relationships/slide" Target="slide69.xml"/><Relationship Id="rId4" Type="http://schemas.openxmlformats.org/officeDocument/2006/relationships/slide" Target="slide3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9-Video_jour2.mp4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8.png"/><Relationship Id="rId4" Type="http://schemas.openxmlformats.org/officeDocument/2006/relationships/image" Target="../media/image39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8.png"/><Relationship Id="rId4" Type="http://schemas.openxmlformats.org/officeDocument/2006/relationships/image" Target="../media/image40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8.png"/><Relationship Id="rId4" Type="http://schemas.openxmlformats.org/officeDocument/2006/relationships/image" Target="../media/image41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8.png"/><Relationship Id="rId4" Type="http://schemas.openxmlformats.org/officeDocument/2006/relationships/image" Target="../media/image42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8.png"/><Relationship Id="rId4" Type="http://schemas.openxmlformats.org/officeDocument/2006/relationships/image" Target="../media/image43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8.png"/><Relationship Id="rId4" Type="http://schemas.openxmlformats.org/officeDocument/2006/relationships/image" Target="../media/image44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8.png"/><Relationship Id="rId4" Type="http://schemas.openxmlformats.org/officeDocument/2006/relationships/image" Target="../media/image45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8.png"/><Relationship Id="rId4" Type="http://schemas.openxmlformats.org/officeDocument/2006/relationships/image" Target="../media/image4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8.png"/><Relationship Id="rId4" Type="http://schemas.openxmlformats.org/officeDocument/2006/relationships/image" Target="../media/image47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8.png"/><Relationship Id="rId4" Type="http://schemas.openxmlformats.org/officeDocument/2006/relationships/image" Target="../media/image48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8.png"/><Relationship Id="rId4" Type="http://schemas.openxmlformats.org/officeDocument/2006/relationships/image" Target="../media/image49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8.png"/><Relationship Id="rId4" Type="http://schemas.openxmlformats.org/officeDocument/2006/relationships/image" Target="../media/image50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8.png"/><Relationship Id="rId4" Type="http://schemas.openxmlformats.org/officeDocument/2006/relationships/image" Target="../media/image51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8.png"/><Relationship Id="rId4" Type="http://schemas.openxmlformats.org/officeDocument/2006/relationships/image" Target="../media/image5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8.png"/><Relationship Id="rId4" Type="http://schemas.openxmlformats.org/officeDocument/2006/relationships/image" Target="../media/image53.JP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9-Video_jour3.mp4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8.png"/><Relationship Id="rId4" Type="http://schemas.openxmlformats.org/officeDocument/2006/relationships/image" Target="../media/image57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8.png"/><Relationship Id="rId4" Type="http://schemas.openxmlformats.org/officeDocument/2006/relationships/image" Target="../media/image58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8.png"/><Relationship Id="rId4" Type="http://schemas.openxmlformats.org/officeDocument/2006/relationships/image" Target="../media/image5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8.png"/><Relationship Id="rId4" Type="http://schemas.openxmlformats.org/officeDocument/2006/relationships/image" Target="../media/image60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8.png"/><Relationship Id="rId4" Type="http://schemas.openxmlformats.org/officeDocument/2006/relationships/image" Target="../media/image61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8.png"/><Relationship Id="rId4" Type="http://schemas.openxmlformats.org/officeDocument/2006/relationships/image" Target="../media/image62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8.png"/><Relationship Id="rId4" Type="http://schemas.openxmlformats.org/officeDocument/2006/relationships/image" Target="../media/image63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8.png"/><Relationship Id="rId4" Type="http://schemas.openxmlformats.org/officeDocument/2006/relationships/image" Target="../media/image64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8.png"/><Relationship Id="rId4" Type="http://schemas.openxmlformats.org/officeDocument/2006/relationships/image" Target="../media/image65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8.png"/><Relationship Id="rId4" Type="http://schemas.openxmlformats.org/officeDocument/2006/relationships/image" Target="../media/image66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8.png"/><Relationship Id="rId4" Type="http://schemas.openxmlformats.org/officeDocument/2006/relationships/image" Target="../media/image67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8.png"/><Relationship Id="rId4" Type="http://schemas.openxmlformats.org/officeDocument/2006/relationships/image" Target="../media/image68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8.png"/><Relationship Id="rId4" Type="http://schemas.openxmlformats.org/officeDocument/2006/relationships/image" Target="../media/image6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248AE844-65FA-F5EA-2BF9-E8015804A9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46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795303D0-6B18-531B-3B74-A46315360C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325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54D8FF9E-02CC-0CFA-A7A2-4A4FD4B536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524733-C066-55B6-6A98-DC04ACEFBF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B8ABCC-4376-1E54-1486-120F2763FF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4305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77"/>
    </mc:Choice>
    <mc:Fallback xmlns="">
      <p:transition spd="slow" advTm="112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862AAB74-F5A4-B26F-11DE-D68E4D097B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00B25E-7A9B-2131-970E-6F77C598C6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CC01D1-AEB9-8370-66E0-D3B6F39AE2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8804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36"/>
    </mc:Choice>
    <mc:Fallback xmlns="">
      <p:transition spd="slow" advTm="11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651A25E1-8B82-40CC-C348-243CA6132E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AE25D74-2AB6-7476-D1FA-CAC92B47D4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EE1FCF6-430C-D754-DFAB-F965E315C6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122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78"/>
    </mc:Choice>
    <mc:Fallback xmlns="">
      <p:transition spd="slow" advTm="190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C04CB127-52D3-F7FB-11FC-0A4B0C47AA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86883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07258EC7-CCBD-DDB4-CB34-6C8AB181F4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8080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CD4FA95A-A413-861C-ECAD-55041B1961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0394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7E5DA10D-AEF3-E6CF-DF49-74FD9C753E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D18FCE8-704A-37DF-E852-EBB8146266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22570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4891E436-3CE1-ED81-E140-10C52E6755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3F553E3-D841-E0F5-B03F-EC33D852AA9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A8EC5B4-6561-D7F2-101E-5CE3E984C3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9866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83"/>
    </mc:Choice>
    <mc:Fallback xmlns="">
      <p:transition spd="slow" advTm="10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40FEA17F-8BC5-9A90-4DB9-FB70958F9C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850EF1-26FB-29AF-FD6E-CD3106E1A6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AE46AF7-4160-03E4-1BB5-AAB7DCB8A0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859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07"/>
    </mc:Choice>
    <mc:Fallback xmlns="">
      <p:transition spd="slow" advTm="117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2470DDEA-DC7C-44C8-16C6-08B7F0A3C9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683548-6920-E19E-170E-F620F8339E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F9B8926-EFEF-E421-87E4-9F01C90E35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9303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6"/>
    </mc:Choice>
    <mc:Fallback xmlns="">
      <p:transition spd="slow" advTm="11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96BC091D-6492-FED6-B607-AC8ED6E195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8807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E294052C-DD44-12CA-7C87-D91ADFB2CA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1E1C58-E9D3-FEAF-7576-7CDC218E033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643510E-AA49-2D68-C4A4-B145ED721A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767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1"/>
    </mc:Choice>
    <mc:Fallback xmlns="">
      <p:transition spd="slow" advTm="109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D187207A-C1EC-EA2F-3309-A2B33D9982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022699C-415C-A739-ABC6-9D3C2D7EC9A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1BFB602-B9ED-D2C9-01B7-0E2BF29A0D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291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31"/>
    </mc:Choice>
    <mc:Fallback xmlns="">
      <p:transition spd="slow" advTm="116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87BB392D-223D-BDB7-2B0E-5D8D42D548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395C31-A161-CBDC-7B2D-AD83B7B7BB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A90523-2B33-064C-84F2-803FCC06B9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831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03"/>
    </mc:Choice>
    <mc:Fallback xmlns="">
      <p:transition spd="slow" advTm="11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2C625CF1-5B60-B963-6777-53B628DD40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C0E709-76D1-3D3B-F7FB-EBEA78A828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5D03FD-C7C3-9434-3915-770E8822F6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4088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51"/>
    </mc:Choice>
    <mc:Fallback xmlns="">
      <p:transition spd="slow" advTm="117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2BF648B8-F3E5-8B6D-61BC-A86103DE2C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F733C9-866A-66F6-B82A-578998CECB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02A49FB-C07A-EC26-D610-1BD2B7CE8B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2410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75"/>
    </mc:Choice>
    <mc:Fallback xmlns="">
      <p:transition spd="slow" advTm="123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E34811BB-44C2-048A-B5A9-365DE1F7AC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A467EA3-DF4D-824D-C52F-C4588BC1C8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794197-9846-2C5F-BB5A-5C7844E960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3424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20"/>
    </mc:Choice>
    <mc:Fallback xmlns="">
      <p:transition spd="slow" advTm="118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B0923165-B0A0-B328-1E34-812B6830D8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3E4219-36C7-0648-50D2-5B4F832732E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3A67DC-018E-BD30-EB32-ADA0B8D65E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18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58"/>
    </mc:Choice>
    <mc:Fallback xmlns="">
      <p:transition spd="slow" advTm="106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715B8961-C0AA-C67B-1BDD-FD676912FE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284588-DA55-890D-AC5F-D6ACFE46AD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8D7D15-E8E8-15B1-5BBF-EA9F938D7D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795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61"/>
    </mc:Choice>
    <mc:Fallback xmlns="">
      <p:transition spd="slow" advTm="110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52720AE2-F339-BAA7-3F19-5606157A13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519F08-B278-B985-7464-1AE337460C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8F736E8-CF37-8655-62D1-1227BFD5BD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8633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1"/>
    </mc:Choice>
    <mc:Fallback xmlns="">
      <p:transition spd="slow" advTm="107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2ED09B03-51CE-004C-B70B-BE00AA5155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460AA3-383F-B66C-8623-3FEFC7226A5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8088DBF-890A-20F4-F8BC-A41D92B3DF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633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24"/>
    </mc:Choice>
    <mc:Fallback xmlns="">
      <p:transition spd="slow" advTm="11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EC570E74-03C0-6E82-3AB8-95537777C8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638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1C57B8CD-2499-8733-B43E-28CFBE9078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8EF394F-1A87-C5F0-A284-565791ACD0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412DBD-8339-010B-5BA5-04481F6340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150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58"/>
    </mc:Choice>
    <mc:Fallback xmlns="">
      <p:transition spd="slow" advTm="116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9377D565-0AE8-D354-4A3D-B90DC700A5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3A0B97-D978-9125-A88A-EF056EF1DBD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090F76-0EBD-4865-42D4-8056C6168C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1066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32"/>
    </mc:Choice>
    <mc:Fallback xmlns="">
      <p:transition spd="slow" advTm="115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0ABBE20B-7FEE-0F8F-D069-7F96D37A6E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0E0829-F672-778C-E059-98D0EBACF35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FF9ACF0-8A6C-0790-FE71-C6FB8F69CA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689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28"/>
    </mc:Choice>
    <mc:Fallback xmlns="">
      <p:transition spd="slow" advTm="159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93BF2973-5419-CBBF-1750-32AE2A325E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757006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7D295A57-86BA-6713-3C26-7EB5827768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6808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D7138375-891D-89B3-896B-0CD33D2DB1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38407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61B0E979-3580-D6AD-77EB-BEA21EF90A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86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2A1D2137-9CC8-22E7-F5C5-D3AEEBE3B2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335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C2721770-AFB2-CE7E-8FD8-C0B9856459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680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8EB63796-EA3D-B3EA-08E8-C4D383952A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755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20298A53-4D64-A2A9-783C-2AADFE50EE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5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1FBB034B-BF76-956D-9A4F-142360E3BA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8839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41C8B1B9-617A-9952-DAFB-2D5DA381B3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323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82E115F4-68E1-B2DF-1D05-E125F7E543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724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clipart&#10;&#10;Description générée automatiquement">
            <a:extLst>
              <a:ext uri="{FF2B5EF4-FFF2-40B4-BE49-F238E27FC236}">
                <a16:creationId xmlns:a16="http://schemas.microsoft.com/office/drawing/2014/main" id="{460F75A1-47FB-7055-5165-68C74682E83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86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23CF4F94-BED8-1BF3-ABCA-9C7BE74E3F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559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212724EA-66F9-843C-DA54-F0FFBBF3DF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4770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B4CA34B9-F84E-E4AD-619A-69634B67E8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091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1496DD91-E613-4D28-0E97-FA2D43E798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9681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024665F4-E3CE-30B1-8FC5-1E4C9D3CDA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830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448BEB35-0DA9-E0E3-602A-2C1B42D788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2857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13A9AE1E-6C36-DDC9-E9D4-397D4DE4F8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494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DB0EFFE2-3A93-B7D8-BEFE-1916E365C7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6900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75C14BBF-397E-75AA-4D99-2567784848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133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796D13FD-B805-6E37-64C0-AAFD17195F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766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71339161-59F3-7EB4-9F17-3ACC6F6B96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FD06CEF-98BB-3845-E5BB-5E0FB0C11978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0730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F5E73935-5824-D27E-67B9-0BC997598A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9776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9ACB8F5-33B2-AAD4-551C-90B113BDDD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6776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A13523B-E8C7-2BE7-836C-BD5662D84B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6703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A86E3DA4-BDBD-F535-B92B-B4AD276254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644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555DA9FE-144B-0E0E-8EB2-7B3C746D40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149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1BC50DB2-186A-F2CF-F6B9-5782767AA2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4689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A1713B39-7610-DAA9-C1C0-B72C173A84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158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F62E6851-6D45-EF26-5865-2A4CA8D2CF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6616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0056AA55-6ECE-CA86-77BF-A43A9CAA60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695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FBABAFAA-E810-1808-3014-C394D9DD7F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833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041A1201-D700-CD66-8575-61955712F7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508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3329AC96-F9BC-F007-D0CE-92903B77AD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8700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5C992295-5BD0-C92D-34EA-189A417E70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0978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05D10F1E-5DD0-B2B8-49B5-535C0FAA9B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332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AB73ADF2-ABCD-EB46-08E0-1DA1CBF7CD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3535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6D3D24C6-CB85-C1E4-2188-376DDCFC09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2751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F77EE554-2567-796C-57F8-CC8E64250A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06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FEC15652-5627-E8DB-6951-41639A227B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711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371196AD-4729-609A-1E5C-641A74D9FB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1658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ECD0520E-EEBA-D254-9909-3689BF94A9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0775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8C1FDB2F-8C2A-22E3-A831-46D41BA71A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31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0C32421C-0D48-EF39-ED37-46A7BA8EBD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2837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5631EF25-4021-3BC1-5B33-D5C1292EF1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E2D196B-96C1-503B-177F-4C2F5FF889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2613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033362B8-4A83-E81D-66E1-833E2B290B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C60203-CE6B-9FDB-02E0-B55C83358A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12E4F50-1D2A-39A1-DF7B-70EC0BF06F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467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7"/>
    </mc:Choice>
    <mc:Fallback xmlns="">
      <p:transition spd="slow" advTm="107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6C9A45FD-12A9-17FC-5C3F-CA45372EC4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9A068F-2BF3-9E95-6A40-301555F3045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3364F13-26DA-B351-0AF0-F3C95ED8A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90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09"/>
    </mc:Choice>
    <mc:Fallback xmlns="">
      <p:transition spd="slow" advTm="111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9A16998C-981E-B268-AEDA-CB0FBB9238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D6D8A8-402A-0762-F2FD-BDB63EEC0DC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2FF76C0-9388-C977-6BD5-3186C17ABC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8731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2"/>
    </mc:Choice>
    <mc:Fallback xmlns="">
      <p:transition spd="slow" advTm="107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8E2CAFE1-40F4-8F01-FA68-CE577D725E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71FE24-028B-75F9-45DB-D1BBD32A9E7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93F926-639F-5F91-9AC8-811843E742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986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81"/>
    </mc:Choice>
    <mc:Fallback xmlns="">
      <p:transition spd="slow" advTm="110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D4D46258-5C4C-36B7-B809-388B26409D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BC13A5-59A1-F804-3B3B-9EACD3FBAB1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A280F478-F7E1-4656-1F82-D306E36785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1890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13"/>
    </mc:Choice>
    <mc:Fallback xmlns="">
      <p:transition spd="slow" advTm="11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1D19C4F6-0B0C-2F9F-D3C3-D52FC1D250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09A70C-2A73-2A39-5333-4A4A06F23A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2B26FE1-ACDE-AA25-6C92-B676016590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891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09"/>
    </mc:Choice>
    <mc:Fallback xmlns="">
      <p:transition spd="slow" advTm="11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41952D79-2ECC-34A1-4A81-D8BC68EF0F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96C443-261E-1728-83FC-A477D08E00F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907FA2D-06DA-F05E-2851-1465E0F1B4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043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87"/>
    </mc:Choice>
    <mc:Fallback xmlns="">
      <p:transition spd="slow" advTm="120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16E6CA4F-F182-8FA9-272B-38AFB406CA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94A6D30-B56A-91A1-FDEB-BE95B2E81A9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C94760-C5B5-E79F-0748-63D1406045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8670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37"/>
    </mc:Choice>
    <mc:Fallback xmlns="">
      <p:transition spd="slow" advTm="114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B9BF491D-2A93-8C5E-3306-216817DD72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3025C0-924E-9C5D-9AA9-1875A280957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B9A92A4-6707-A093-F91F-1781D9D9EF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67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07"/>
    </mc:Choice>
    <mc:Fallback xmlns="">
      <p:transition spd="slow" advTm="114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DAAF4862-5796-8A6B-3182-35E9268BEA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7446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D6815C6E-B466-6707-D5BC-AAEB28E6F2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89B270-2552-1720-E183-5EE2CA75BB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882F7AB-711D-C0BF-61CD-CD4EA64D71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397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82"/>
    </mc:Choice>
    <mc:Fallback xmlns="">
      <p:transition spd="slow" advTm="113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60F19F51-2188-9183-A88D-FC14F00C3D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B7EA28-DFAE-8187-391C-9A6AAE66803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8AC848A-938F-BA73-3839-604452E36D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9812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66"/>
    </mc:Choice>
    <mc:Fallback xmlns="">
      <p:transition spd="slow" advTm="117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9E443B50-9134-C020-904E-721AE788B6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F11CFB-0220-B77D-EC4E-5E10FA26B5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2FB1D2-36A6-D463-0CEF-52ED431B48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7248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51"/>
    </mc:Choice>
    <mc:Fallback xmlns="">
      <p:transition spd="slow" advTm="12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EBAEF2DD-AAEE-BF5E-A65C-6C4B6110F9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5F1552-F589-5E41-0FDF-F949699E23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246C64-85FC-0B3C-715D-CF163C5B6C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8737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04"/>
    </mc:Choice>
    <mc:Fallback xmlns="">
      <p:transition spd="slow" advTm="108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2673FAC3-2D6B-9D26-E971-ABC04CF1D3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733C71-8C3D-20EB-57F3-05D9E64CD2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8B97C4F-66FB-439B-0E33-DC1723D0B7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687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47"/>
    </mc:Choice>
    <mc:Fallback xmlns="">
      <p:transition spd="slow" advTm="115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0153F064-3055-C68A-5D82-E4375585D9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80F194-9046-72B7-58B1-0B1F212AE1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D922DB0-9552-DBE8-3DFC-2CAFE4CCF3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7063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80"/>
    </mc:Choice>
    <mc:Fallback xmlns="">
      <p:transition spd="slow" advTm="11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59937218-1065-08DC-F909-041A9E03F9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A65BA1-80BB-B9B0-97BF-01B6E7EAFB1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1F286B-2565-3ED8-51EA-D0FB306F75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2615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38"/>
    </mc:Choice>
    <mc:Fallback xmlns="">
      <p:transition spd="slow" advTm="15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0F1229B5-4174-E978-20D0-B1EAF57EDB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55158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9AE5B6C8-4AA6-F9A3-54D3-01C81020BC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8083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39F8AE82-EA58-C230-F1EF-1727412ADD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23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013D625-D6AC-0EE6-9AC3-98E4F1122F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8010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44BB9B2F-94A5-9EEA-9C03-7D6BFADFE7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4076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05199624-69F7-B193-8A54-D0FFED0C85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64630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5BD6996E-C6C5-57E6-93B3-DD627CF79B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62460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3C89B341-27BB-E476-E859-0ED6B84805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298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4EB62FF1-A1B2-DF71-83B9-3B39D21C7A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50420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0741F073-50E1-2A7A-2D7D-7ECFA18842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80181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ED81ACAB-CF22-4B2A-0814-74FD89B674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0723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AF4AF886-2944-F512-07EA-CBCD0B23F9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17850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6CDB606E-77DC-4DBD-1E86-1B391271AF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02821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7575BD08-FBE4-EE45-C53F-FC4A37A965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672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C9B9A9AC-7683-48ED-99AB-7ED24BFDFB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8570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D34D9DC2-4345-F39E-37C8-DB90F80A11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554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C0FCB2C0-9BBF-6C1E-C87A-EE08AAFEEA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35201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333E7FF5-FD81-E03A-B5DB-2128D13ABA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4984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D1BBC2CA-7AB0-23E7-E3B1-6D6DCFB6F8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63555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8BE6192E-70C6-FEDD-30FD-FE818B60F7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24600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20D3E1A8-DF1D-AA28-DAB9-519FCA146F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0336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F3BC307E-B92A-CCE3-D036-9D2FC3C77D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0D0E158-CF5D-EF28-F189-3E11DB5140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62664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1463F223-9EE3-31B3-D1BB-61C9033714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223B56-C2A6-21C0-F87E-CE0AFDCAD8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CCC179B-DD9C-14BA-574B-1D5A101A42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1942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45"/>
    </mc:Choice>
    <mc:Fallback xmlns="">
      <p:transition spd="slow" advTm="102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2450FF76-03AE-D05E-2095-B4BC716997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4E8E99-92FB-FA5D-A7BB-FEAD44E1C24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024DD15-9FCA-E7C9-2FF0-F9D8DAD12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6616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3"/>
    </mc:Choice>
    <mc:Fallback xmlns="">
      <p:transition spd="slow" advTm="106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345456E9-4F0A-A908-0799-FC478B42D7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26F54C-B741-1CC3-28EB-47BF10C33E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68823E-7343-31DD-D61C-120D36FC7A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436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33"/>
    </mc:Choice>
    <mc:Fallback xmlns="">
      <p:transition spd="slow" advTm="10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76408375-51AF-66F6-9F22-93EB27C03D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6593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3EAC1DDB-F985-3CD7-055A-014ECC9821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6000D36-84F9-9B82-0A52-C90FA15D441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5F8B450-3336-9B39-8543-391AD07E58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834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34"/>
    </mc:Choice>
    <mc:Fallback xmlns="">
      <p:transition spd="slow" advTm="115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C1A56F14-5551-0CF6-7437-83E0872E6D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4622B2-377E-5D6C-E9B0-2F138A151C3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C2F83D-CC9A-AF48-C20B-592114C585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587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09"/>
    </mc:Choice>
    <mc:Fallback xmlns="">
      <p:transition spd="slow" advTm="113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749C13ED-5A88-6D34-2A8B-1174082AF2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FADB9B-A03C-C775-4D6A-162FD627C52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1392B9-8B40-319F-EC47-8EAB3B1475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4659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8"/>
    </mc:Choice>
    <mc:Fallback xmlns="">
      <p:transition spd="slow" advTm="107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0485F907-7707-5D12-8F6A-A95F12C4DB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8B631A-AA9F-0541-C34B-C317E6CA746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D9E4F96-EF2E-328B-0882-35A3B87DD9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0289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62"/>
    </mc:Choice>
    <mc:Fallback xmlns="">
      <p:transition spd="slow" advTm="107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D185B9B6-77AA-D4C5-117E-3C06104E85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674846-718A-AB42-188B-2981765B187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1D27B1-6970-3037-04C0-7C8CB47591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8991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77"/>
    </mc:Choice>
    <mc:Fallback xmlns="">
      <p:transition spd="slow" advTm="111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7B0AB709-EF30-C45E-D9DD-AB4F4C4D06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160B7D-38D3-9DF9-2C3C-A74F2F52A4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FE65134-23E8-9626-BECB-CFD8E51451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4899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21"/>
    </mc:Choice>
    <mc:Fallback xmlns="">
      <p:transition spd="slow" advTm="115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D3B49CFC-A3C9-0DC9-D32E-E525BA5FCA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3F35B0-6F8A-A55D-86A2-9B484F03224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F1E55D-2580-5C35-5CC8-82585922D9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207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21"/>
    </mc:Choice>
    <mc:Fallback xmlns="">
      <p:transition spd="slow" advTm="113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2B68C273-C1A6-B414-BE9A-C9F346CDDB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46B9DB-9746-4A32-C199-1D2A770B273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039428A-EE45-405D-C5CA-4CA18A49E5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877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67"/>
    </mc:Choice>
    <mc:Fallback xmlns="">
      <p:transition spd="slow" advTm="11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769AD210-0051-0D4F-C79A-6A14A2C858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8727A1-BFCD-8B5B-C320-0C831C2AE7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3D19D8-CE6D-2217-5DC8-097C4249C6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8923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44"/>
    </mc:Choice>
    <mc:Fallback xmlns="">
      <p:transition spd="slow" advTm="11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C5CA5B2D-6506-9D5D-B698-FF41527470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376EA1-024E-4186-A440-8FE6CBA30E8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05F79E7-1F29-1103-4AD3-D6179E188D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6051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24"/>
    </mc:Choice>
    <mc:Fallback xmlns="">
      <p:transition spd="slow" advTm="112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1D68F8-0624-466B-A649-943D287855A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12C781-AB93-4253-A40F-C5F22F608C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</TotalTime>
  <Words>28</Words>
  <Application>Microsoft Office PowerPoint</Application>
  <PresentationFormat>Affichage à l'écran (4:3)</PresentationFormat>
  <Paragraphs>5</Paragraphs>
  <Slides>126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126</vt:i4>
      </vt:variant>
    </vt:vector>
  </HeadingPairs>
  <TitlesOfParts>
    <vt:vector size="131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2024-01-07T11:25:46Z</dcterms:created>
  <dcterms:modified xsi:type="dcterms:W3CDTF">2024-05-15T15:02:14Z</dcterms:modified>
</cp:coreProperties>
</file>