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</p:sldMasterIdLst>
  <p:sldIdLst>
    <p:sldId id="257" r:id="rId4"/>
    <p:sldId id="415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  <p:sldId id="375" r:id="rId123"/>
    <p:sldId id="376" r:id="rId124"/>
    <p:sldId id="377" r:id="rId125"/>
    <p:sldId id="378" r:id="rId126"/>
    <p:sldId id="379" r:id="rId127"/>
    <p:sldId id="380" r:id="rId128"/>
    <p:sldId id="381" r:id="rId129"/>
    <p:sldId id="382" r:id="rId130"/>
    <p:sldId id="383" r:id="rId131"/>
    <p:sldId id="384" r:id="rId132"/>
    <p:sldId id="385" r:id="rId133"/>
    <p:sldId id="386" r:id="rId134"/>
    <p:sldId id="387" r:id="rId135"/>
    <p:sldId id="388" r:id="rId136"/>
    <p:sldId id="389" r:id="rId137"/>
    <p:sldId id="390" r:id="rId138"/>
    <p:sldId id="391" r:id="rId139"/>
    <p:sldId id="392" r:id="rId140"/>
    <p:sldId id="393" r:id="rId141"/>
    <p:sldId id="394" r:id="rId142"/>
    <p:sldId id="395" r:id="rId143"/>
    <p:sldId id="396" r:id="rId144"/>
    <p:sldId id="397" r:id="rId145"/>
    <p:sldId id="398" r:id="rId146"/>
    <p:sldId id="399" r:id="rId147"/>
    <p:sldId id="400" r:id="rId148"/>
    <p:sldId id="401" r:id="rId149"/>
    <p:sldId id="402" r:id="rId150"/>
    <p:sldId id="403" r:id="rId151"/>
    <p:sldId id="404" r:id="rId152"/>
    <p:sldId id="405" r:id="rId153"/>
    <p:sldId id="406" r:id="rId154"/>
    <p:sldId id="407" r:id="rId155"/>
    <p:sldId id="408" r:id="rId156"/>
    <p:sldId id="409" r:id="rId157"/>
    <p:sldId id="410" r:id="rId158"/>
    <p:sldId id="411" r:id="rId159"/>
    <p:sldId id="412" r:id="rId160"/>
    <p:sldId id="413" r:id="rId161"/>
    <p:sldId id="414" r:id="rId162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4FC4CCF-2962-4641-9A23-2A583E5633A4}" v="3" dt="2024-05-15T13:24:51.66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117" Type="http://schemas.openxmlformats.org/officeDocument/2006/relationships/slide" Target="slides/slide114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slide" Target="slides/slide81.xml"/><Relationship Id="rId89" Type="http://schemas.openxmlformats.org/officeDocument/2006/relationships/slide" Target="slides/slide86.xml"/><Relationship Id="rId112" Type="http://schemas.openxmlformats.org/officeDocument/2006/relationships/slide" Target="slides/slide109.xml"/><Relationship Id="rId133" Type="http://schemas.openxmlformats.org/officeDocument/2006/relationships/slide" Target="slides/slide130.xml"/><Relationship Id="rId138" Type="http://schemas.openxmlformats.org/officeDocument/2006/relationships/slide" Target="slides/slide135.xml"/><Relationship Id="rId154" Type="http://schemas.openxmlformats.org/officeDocument/2006/relationships/slide" Target="slides/slide151.xml"/><Relationship Id="rId159" Type="http://schemas.openxmlformats.org/officeDocument/2006/relationships/slide" Target="slides/slide156.xml"/><Relationship Id="rId16" Type="http://schemas.openxmlformats.org/officeDocument/2006/relationships/slide" Target="slides/slide13.xml"/><Relationship Id="rId107" Type="http://schemas.openxmlformats.org/officeDocument/2006/relationships/slide" Target="slides/slide104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102" Type="http://schemas.openxmlformats.org/officeDocument/2006/relationships/slide" Target="slides/slide99.xml"/><Relationship Id="rId123" Type="http://schemas.openxmlformats.org/officeDocument/2006/relationships/slide" Target="slides/slide120.xml"/><Relationship Id="rId128" Type="http://schemas.openxmlformats.org/officeDocument/2006/relationships/slide" Target="slides/slide125.xml"/><Relationship Id="rId144" Type="http://schemas.openxmlformats.org/officeDocument/2006/relationships/slide" Target="slides/slide141.xml"/><Relationship Id="rId149" Type="http://schemas.openxmlformats.org/officeDocument/2006/relationships/slide" Target="slides/slide146.xml"/><Relationship Id="rId5" Type="http://schemas.openxmlformats.org/officeDocument/2006/relationships/slide" Target="slides/slide2.xml"/><Relationship Id="rId90" Type="http://schemas.openxmlformats.org/officeDocument/2006/relationships/slide" Target="slides/slide87.xml"/><Relationship Id="rId95" Type="http://schemas.openxmlformats.org/officeDocument/2006/relationships/slide" Target="slides/slide92.xml"/><Relationship Id="rId160" Type="http://schemas.openxmlformats.org/officeDocument/2006/relationships/slide" Target="slides/slide157.xml"/><Relationship Id="rId165" Type="http://schemas.openxmlformats.org/officeDocument/2006/relationships/theme" Target="theme/theme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113" Type="http://schemas.openxmlformats.org/officeDocument/2006/relationships/slide" Target="slides/slide110.xml"/><Relationship Id="rId118" Type="http://schemas.openxmlformats.org/officeDocument/2006/relationships/slide" Target="slides/slide115.xml"/><Relationship Id="rId134" Type="http://schemas.openxmlformats.org/officeDocument/2006/relationships/slide" Target="slides/slide131.xml"/><Relationship Id="rId139" Type="http://schemas.openxmlformats.org/officeDocument/2006/relationships/slide" Target="slides/slide136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150" Type="http://schemas.openxmlformats.org/officeDocument/2006/relationships/slide" Target="slides/slide147.xml"/><Relationship Id="rId155" Type="http://schemas.openxmlformats.org/officeDocument/2006/relationships/slide" Target="slides/slide152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59" Type="http://schemas.openxmlformats.org/officeDocument/2006/relationships/slide" Target="slides/slide56.xml"/><Relationship Id="rId103" Type="http://schemas.openxmlformats.org/officeDocument/2006/relationships/slide" Target="slides/slide100.xml"/><Relationship Id="rId108" Type="http://schemas.openxmlformats.org/officeDocument/2006/relationships/slide" Target="slides/slide105.xml"/><Relationship Id="rId124" Type="http://schemas.openxmlformats.org/officeDocument/2006/relationships/slide" Target="slides/slide121.xml"/><Relationship Id="rId129" Type="http://schemas.openxmlformats.org/officeDocument/2006/relationships/slide" Target="slides/slide126.xml"/><Relationship Id="rId54" Type="http://schemas.openxmlformats.org/officeDocument/2006/relationships/slide" Target="slides/slide51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91" Type="http://schemas.openxmlformats.org/officeDocument/2006/relationships/slide" Target="slides/slide88.xml"/><Relationship Id="rId96" Type="http://schemas.openxmlformats.org/officeDocument/2006/relationships/slide" Target="slides/slide93.xml"/><Relationship Id="rId140" Type="http://schemas.openxmlformats.org/officeDocument/2006/relationships/slide" Target="slides/slide137.xml"/><Relationship Id="rId145" Type="http://schemas.openxmlformats.org/officeDocument/2006/relationships/slide" Target="slides/slide142.xml"/><Relationship Id="rId161" Type="http://schemas.openxmlformats.org/officeDocument/2006/relationships/slide" Target="slides/slide158.xml"/><Relationship Id="rId16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6" Type="http://schemas.openxmlformats.org/officeDocument/2006/relationships/slide" Target="slides/slide103.xml"/><Relationship Id="rId114" Type="http://schemas.openxmlformats.org/officeDocument/2006/relationships/slide" Target="slides/slide111.xml"/><Relationship Id="rId119" Type="http://schemas.openxmlformats.org/officeDocument/2006/relationships/slide" Target="slides/slide116.xml"/><Relationship Id="rId127" Type="http://schemas.openxmlformats.org/officeDocument/2006/relationships/slide" Target="slides/slide12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94" Type="http://schemas.openxmlformats.org/officeDocument/2006/relationships/slide" Target="slides/slide91.xml"/><Relationship Id="rId99" Type="http://schemas.openxmlformats.org/officeDocument/2006/relationships/slide" Target="slides/slide96.xml"/><Relationship Id="rId101" Type="http://schemas.openxmlformats.org/officeDocument/2006/relationships/slide" Target="slides/slide98.xml"/><Relationship Id="rId122" Type="http://schemas.openxmlformats.org/officeDocument/2006/relationships/slide" Target="slides/slide119.xml"/><Relationship Id="rId130" Type="http://schemas.openxmlformats.org/officeDocument/2006/relationships/slide" Target="slides/slide127.xml"/><Relationship Id="rId135" Type="http://schemas.openxmlformats.org/officeDocument/2006/relationships/slide" Target="slides/slide132.xml"/><Relationship Id="rId143" Type="http://schemas.openxmlformats.org/officeDocument/2006/relationships/slide" Target="slides/slide140.xml"/><Relationship Id="rId148" Type="http://schemas.openxmlformats.org/officeDocument/2006/relationships/slide" Target="slides/slide145.xml"/><Relationship Id="rId151" Type="http://schemas.openxmlformats.org/officeDocument/2006/relationships/slide" Target="slides/slide148.xml"/><Relationship Id="rId156" Type="http://schemas.openxmlformats.org/officeDocument/2006/relationships/slide" Target="slides/slide153.xml"/><Relationship Id="rId164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109" Type="http://schemas.openxmlformats.org/officeDocument/2006/relationships/slide" Target="slides/slide10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97" Type="http://schemas.openxmlformats.org/officeDocument/2006/relationships/slide" Target="slides/slide94.xml"/><Relationship Id="rId104" Type="http://schemas.openxmlformats.org/officeDocument/2006/relationships/slide" Target="slides/slide101.xml"/><Relationship Id="rId120" Type="http://schemas.openxmlformats.org/officeDocument/2006/relationships/slide" Target="slides/slide117.xml"/><Relationship Id="rId125" Type="http://schemas.openxmlformats.org/officeDocument/2006/relationships/slide" Target="slides/slide122.xml"/><Relationship Id="rId141" Type="http://schemas.openxmlformats.org/officeDocument/2006/relationships/slide" Target="slides/slide138.xml"/><Relationship Id="rId146" Type="http://schemas.openxmlformats.org/officeDocument/2006/relationships/slide" Target="slides/slide143.xml"/><Relationship Id="rId167" Type="http://schemas.microsoft.com/office/2016/11/relationships/changesInfo" Target="changesInfos/changesInfo1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162" Type="http://schemas.openxmlformats.org/officeDocument/2006/relationships/slide" Target="slides/slide159.xml"/><Relationship Id="rId2" Type="http://schemas.openxmlformats.org/officeDocument/2006/relationships/customXml" Target="../customXml/item2.xml"/><Relationship Id="rId29" Type="http://schemas.openxmlformats.org/officeDocument/2006/relationships/slide" Target="slides/slide26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slide" Target="slides/slide63.xml"/><Relationship Id="rId87" Type="http://schemas.openxmlformats.org/officeDocument/2006/relationships/slide" Target="slides/slide84.xml"/><Relationship Id="rId110" Type="http://schemas.openxmlformats.org/officeDocument/2006/relationships/slide" Target="slides/slide107.xml"/><Relationship Id="rId115" Type="http://schemas.openxmlformats.org/officeDocument/2006/relationships/slide" Target="slides/slide112.xml"/><Relationship Id="rId131" Type="http://schemas.openxmlformats.org/officeDocument/2006/relationships/slide" Target="slides/slide128.xml"/><Relationship Id="rId136" Type="http://schemas.openxmlformats.org/officeDocument/2006/relationships/slide" Target="slides/slide133.xml"/><Relationship Id="rId157" Type="http://schemas.openxmlformats.org/officeDocument/2006/relationships/slide" Target="slides/slide154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152" Type="http://schemas.openxmlformats.org/officeDocument/2006/relationships/slide" Target="slides/slide149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56" Type="http://schemas.openxmlformats.org/officeDocument/2006/relationships/slide" Target="slides/slide53.xml"/><Relationship Id="rId77" Type="http://schemas.openxmlformats.org/officeDocument/2006/relationships/slide" Target="slides/slide74.xml"/><Relationship Id="rId100" Type="http://schemas.openxmlformats.org/officeDocument/2006/relationships/slide" Target="slides/slide97.xml"/><Relationship Id="rId105" Type="http://schemas.openxmlformats.org/officeDocument/2006/relationships/slide" Target="slides/slide102.xml"/><Relationship Id="rId126" Type="http://schemas.openxmlformats.org/officeDocument/2006/relationships/slide" Target="slides/slide123.xml"/><Relationship Id="rId147" Type="http://schemas.openxmlformats.org/officeDocument/2006/relationships/slide" Target="slides/slide144.xml"/><Relationship Id="rId168" Type="http://schemas.microsoft.com/office/2015/10/relationships/revisionInfo" Target="revisionInfo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93" Type="http://schemas.openxmlformats.org/officeDocument/2006/relationships/slide" Target="slides/slide90.xml"/><Relationship Id="rId98" Type="http://schemas.openxmlformats.org/officeDocument/2006/relationships/slide" Target="slides/slide95.xml"/><Relationship Id="rId121" Type="http://schemas.openxmlformats.org/officeDocument/2006/relationships/slide" Target="slides/slide118.xml"/><Relationship Id="rId142" Type="http://schemas.openxmlformats.org/officeDocument/2006/relationships/slide" Target="slides/slide139.xml"/><Relationship Id="rId163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25" Type="http://schemas.openxmlformats.org/officeDocument/2006/relationships/slide" Target="slides/slide22.xml"/><Relationship Id="rId46" Type="http://schemas.openxmlformats.org/officeDocument/2006/relationships/slide" Target="slides/slide43.xml"/><Relationship Id="rId67" Type="http://schemas.openxmlformats.org/officeDocument/2006/relationships/slide" Target="slides/slide64.xml"/><Relationship Id="rId116" Type="http://schemas.openxmlformats.org/officeDocument/2006/relationships/slide" Target="slides/slide113.xml"/><Relationship Id="rId137" Type="http://schemas.openxmlformats.org/officeDocument/2006/relationships/slide" Target="slides/slide134.xml"/><Relationship Id="rId158" Type="http://schemas.openxmlformats.org/officeDocument/2006/relationships/slide" Target="slides/slide155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62" Type="http://schemas.openxmlformats.org/officeDocument/2006/relationships/slide" Target="slides/slide59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111" Type="http://schemas.openxmlformats.org/officeDocument/2006/relationships/slide" Target="slides/slide108.xml"/><Relationship Id="rId132" Type="http://schemas.openxmlformats.org/officeDocument/2006/relationships/slide" Target="slides/slide129.xml"/><Relationship Id="rId153" Type="http://schemas.openxmlformats.org/officeDocument/2006/relationships/slide" Target="slides/slide15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94FC4CCF-2962-4641-9A23-2A583E5633A4}"/>
    <pc:docChg chg="modSld">
      <pc:chgData name="BELLEMIN SANDRA" userId="5fe4e071-d3f4-40df-970f-ee8fcf898346" providerId="ADAL" clId="{94FC4CCF-2962-4641-9A23-2A583E5633A4}" dt="2024-05-15T13:24:51.667" v="2"/>
      <pc:docMkLst>
        <pc:docMk/>
      </pc:docMkLst>
      <pc:sldChg chg="modSp">
        <pc:chgData name="BELLEMIN SANDRA" userId="5fe4e071-d3f4-40df-970f-ee8fcf898346" providerId="ADAL" clId="{94FC4CCF-2962-4641-9A23-2A583E5633A4}" dt="2024-05-15T13:24:07.666" v="0"/>
        <pc:sldMkLst>
          <pc:docMk/>
          <pc:sldMk cId="3558607404" sldId="328"/>
        </pc:sldMkLst>
        <pc:picChg chg="mod">
          <ac:chgData name="BELLEMIN SANDRA" userId="5fe4e071-d3f4-40df-970f-ee8fcf898346" providerId="ADAL" clId="{94FC4CCF-2962-4641-9A23-2A583E5633A4}" dt="2024-05-15T13:24:07.666" v="0"/>
          <ac:picMkLst>
            <pc:docMk/>
            <pc:sldMk cId="3558607404" sldId="328"/>
            <ac:picMk id="2" creationId="{D27C3D79-0F2D-6F24-1958-2BB4834F6150}"/>
          </ac:picMkLst>
        </pc:picChg>
      </pc:sldChg>
      <pc:sldChg chg="modSp">
        <pc:chgData name="BELLEMIN SANDRA" userId="5fe4e071-d3f4-40df-970f-ee8fcf898346" providerId="ADAL" clId="{94FC4CCF-2962-4641-9A23-2A583E5633A4}" dt="2024-05-15T13:24:33.858" v="1"/>
        <pc:sldMkLst>
          <pc:docMk/>
          <pc:sldMk cId="1281673672" sldId="374"/>
        </pc:sldMkLst>
        <pc:picChg chg="mod">
          <ac:chgData name="BELLEMIN SANDRA" userId="5fe4e071-d3f4-40df-970f-ee8fcf898346" providerId="ADAL" clId="{94FC4CCF-2962-4641-9A23-2A583E5633A4}" dt="2024-05-15T13:24:33.858" v="1"/>
          <ac:picMkLst>
            <pc:docMk/>
            <pc:sldMk cId="1281673672" sldId="374"/>
            <ac:picMk id="2" creationId="{43A76A5C-B102-4610-0DBC-AD9F2BE435BB}"/>
          </ac:picMkLst>
        </pc:picChg>
      </pc:sldChg>
      <pc:sldChg chg="modSp">
        <pc:chgData name="BELLEMIN SANDRA" userId="5fe4e071-d3f4-40df-970f-ee8fcf898346" providerId="ADAL" clId="{94FC4CCF-2962-4641-9A23-2A583E5633A4}" dt="2024-05-15T13:24:51.667" v="2"/>
        <pc:sldMkLst>
          <pc:docMk/>
          <pc:sldMk cId="4087427170" sldId="394"/>
        </pc:sldMkLst>
        <pc:picChg chg="mod">
          <ac:chgData name="BELLEMIN SANDRA" userId="5fe4e071-d3f4-40df-970f-ee8fcf898346" providerId="ADAL" clId="{94FC4CCF-2962-4641-9A23-2A583E5633A4}" dt="2024-05-15T13:24:51.667" v="2"/>
          <ac:picMkLst>
            <pc:docMk/>
            <pc:sldMk cId="4087427170" sldId="394"/>
            <ac:picMk id="2" creationId="{F45AB290-1E8C-1DCE-9A47-70EEB813A912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DEBB2-61F5-4810-8B99-8095FA97AF91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933C1-4B54-4A27-AABF-A5CD50B375D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699108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DEBB2-61F5-4810-8B99-8095FA97AF91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933C1-4B54-4A27-AABF-A5CD50B375D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66665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DEBB2-61F5-4810-8B99-8095FA97AF91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933C1-4B54-4A27-AABF-A5CD50B375D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813826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DEBB2-61F5-4810-8B99-8095FA97AF91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933C1-4B54-4A27-AABF-A5CD50B375D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343143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DEBB2-61F5-4810-8B99-8095FA97AF91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933C1-4B54-4A27-AABF-A5CD50B375D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0584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DEBB2-61F5-4810-8B99-8095FA97AF91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933C1-4B54-4A27-AABF-A5CD50B375D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05727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DEBB2-61F5-4810-8B99-8095FA97AF91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933C1-4B54-4A27-AABF-A5CD50B375D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107126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DEBB2-61F5-4810-8B99-8095FA97AF91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933C1-4B54-4A27-AABF-A5CD50B375D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960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DEBB2-61F5-4810-8B99-8095FA97AF91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933C1-4B54-4A27-AABF-A5CD50B375D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10649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DEBB2-61F5-4810-8B99-8095FA97AF91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933C1-4B54-4A27-AABF-A5CD50B375D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17723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DEBB2-61F5-4810-8B99-8095FA97AF91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933C1-4B54-4A27-AABF-A5CD50B375D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6063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7DEBB2-61F5-4810-8B99-8095FA97AF91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2933C1-4B54-4A27-AABF-A5CD50B375D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05315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1-Video_jour3.mp4" TargetMode="External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51.png"/><Relationship Id="rId4" Type="http://schemas.openxmlformats.org/officeDocument/2006/relationships/image" Target="../media/image70.JP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51.png"/><Relationship Id="rId4" Type="http://schemas.openxmlformats.org/officeDocument/2006/relationships/image" Target="../media/image71.JP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51.png"/><Relationship Id="rId4" Type="http://schemas.openxmlformats.org/officeDocument/2006/relationships/image" Target="../media/image72.JP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51.png"/><Relationship Id="rId4" Type="http://schemas.openxmlformats.org/officeDocument/2006/relationships/image" Target="../media/image73.JP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51.png"/><Relationship Id="rId4" Type="http://schemas.openxmlformats.org/officeDocument/2006/relationships/image" Target="../media/image74.JP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51.png"/><Relationship Id="rId4" Type="http://schemas.openxmlformats.org/officeDocument/2006/relationships/image" Target="../media/image75.JP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51.png"/><Relationship Id="rId4" Type="http://schemas.openxmlformats.org/officeDocument/2006/relationships/image" Target="../media/image76.JP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51.png"/><Relationship Id="rId4" Type="http://schemas.openxmlformats.org/officeDocument/2006/relationships/image" Target="../media/image77.JP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51.png"/><Relationship Id="rId4" Type="http://schemas.openxmlformats.org/officeDocument/2006/relationships/image" Target="../media/image78.JP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51.png"/><Relationship Id="rId4" Type="http://schemas.openxmlformats.org/officeDocument/2006/relationships/image" Target="../media/image79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51.png"/><Relationship Id="rId4" Type="http://schemas.openxmlformats.org/officeDocument/2006/relationships/image" Target="../media/image80.JP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51.png"/><Relationship Id="rId4" Type="http://schemas.openxmlformats.org/officeDocument/2006/relationships/image" Target="../media/image81.JPG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51.png"/><Relationship Id="rId4" Type="http://schemas.openxmlformats.org/officeDocument/2006/relationships/image" Target="../media/image82.JP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51.png"/><Relationship Id="rId4" Type="http://schemas.openxmlformats.org/officeDocument/2006/relationships/image" Target="../media/image83.JP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51.png"/><Relationship Id="rId4" Type="http://schemas.openxmlformats.org/officeDocument/2006/relationships/image" Target="../media/image84.JP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51.png"/><Relationship Id="rId4" Type="http://schemas.openxmlformats.org/officeDocument/2006/relationships/image" Target="../media/image85.JPG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G"/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1-Video_jour4.mp4" TargetMode="External"/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5" Type="http://schemas.openxmlformats.org/officeDocument/2006/relationships/image" Target="../media/image51.png"/><Relationship Id="rId4" Type="http://schemas.openxmlformats.org/officeDocument/2006/relationships/image" Target="../media/image89.JPG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51.png"/><Relationship Id="rId4" Type="http://schemas.openxmlformats.org/officeDocument/2006/relationships/image" Target="../media/image90.JPG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5" Type="http://schemas.openxmlformats.org/officeDocument/2006/relationships/image" Target="../media/image51.png"/><Relationship Id="rId4" Type="http://schemas.openxmlformats.org/officeDocument/2006/relationships/image" Target="../media/image91.JPG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5" Type="http://schemas.openxmlformats.org/officeDocument/2006/relationships/image" Target="../media/image51.png"/><Relationship Id="rId4" Type="http://schemas.openxmlformats.org/officeDocument/2006/relationships/image" Target="../media/image92.JPG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5" Type="http://schemas.openxmlformats.org/officeDocument/2006/relationships/image" Target="../media/image51.png"/><Relationship Id="rId4" Type="http://schemas.openxmlformats.org/officeDocument/2006/relationships/image" Target="../media/image93.JPG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5" Type="http://schemas.openxmlformats.org/officeDocument/2006/relationships/image" Target="../media/image51.png"/><Relationship Id="rId4" Type="http://schemas.openxmlformats.org/officeDocument/2006/relationships/image" Target="../media/image94.JPG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5" Type="http://schemas.openxmlformats.org/officeDocument/2006/relationships/image" Target="../media/image51.png"/><Relationship Id="rId4" Type="http://schemas.openxmlformats.org/officeDocument/2006/relationships/image" Target="../media/image95.JPG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5" Type="http://schemas.openxmlformats.org/officeDocument/2006/relationships/image" Target="../media/image51.png"/><Relationship Id="rId4" Type="http://schemas.openxmlformats.org/officeDocument/2006/relationships/image" Target="../media/image96.JPG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5" Type="http://schemas.openxmlformats.org/officeDocument/2006/relationships/image" Target="../media/image51.png"/><Relationship Id="rId4" Type="http://schemas.openxmlformats.org/officeDocument/2006/relationships/image" Target="../media/image97.JPG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5" Type="http://schemas.openxmlformats.org/officeDocument/2006/relationships/image" Target="../media/image51.png"/><Relationship Id="rId4" Type="http://schemas.openxmlformats.org/officeDocument/2006/relationships/image" Target="../media/image98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5" Type="http://schemas.openxmlformats.org/officeDocument/2006/relationships/image" Target="../media/image51.png"/><Relationship Id="rId4" Type="http://schemas.openxmlformats.org/officeDocument/2006/relationships/image" Target="../media/image99.JPG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5" Type="http://schemas.openxmlformats.org/officeDocument/2006/relationships/image" Target="../media/image51.png"/><Relationship Id="rId4" Type="http://schemas.openxmlformats.org/officeDocument/2006/relationships/image" Target="../media/image100.JPG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5" Type="http://schemas.openxmlformats.org/officeDocument/2006/relationships/image" Target="../media/image51.png"/><Relationship Id="rId4" Type="http://schemas.openxmlformats.org/officeDocument/2006/relationships/image" Target="../media/image101.JPG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5" Type="http://schemas.openxmlformats.org/officeDocument/2006/relationships/image" Target="../media/image51.png"/><Relationship Id="rId4" Type="http://schemas.openxmlformats.org/officeDocument/2006/relationships/image" Target="../media/image102.JPG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5" Type="http://schemas.openxmlformats.org/officeDocument/2006/relationships/image" Target="../media/image51.png"/><Relationship Id="rId4" Type="http://schemas.openxmlformats.org/officeDocument/2006/relationships/image" Target="../media/image103.JPG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5" Type="http://schemas.openxmlformats.org/officeDocument/2006/relationships/image" Target="../media/image51.png"/><Relationship Id="rId4" Type="http://schemas.openxmlformats.org/officeDocument/2006/relationships/image" Target="../media/image104.JPG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G"/><Relationship Id="rId1" Type="http://schemas.openxmlformats.org/officeDocument/2006/relationships/slideLayout" Target="../slideLayouts/slideLayout7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G"/><Relationship Id="rId1" Type="http://schemas.openxmlformats.org/officeDocument/2006/relationships/slideLayout" Target="../slideLayouts/slideLayout7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57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38.xml"/><Relationship Id="rId5" Type="http://schemas.openxmlformats.org/officeDocument/2006/relationships/slide" Target="slide92.xml"/><Relationship Id="rId4" Type="http://schemas.openxmlformats.org/officeDocument/2006/relationships/slide" Target="slide4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1-Video_jour2.mp4" TargetMode="External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51.png"/><Relationship Id="rId4" Type="http://schemas.openxmlformats.org/officeDocument/2006/relationships/image" Target="../media/image50.JP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51.png"/><Relationship Id="rId4" Type="http://schemas.openxmlformats.org/officeDocument/2006/relationships/image" Target="../media/image52.JP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51.png"/><Relationship Id="rId4" Type="http://schemas.openxmlformats.org/officeDocument/2006/relationships/image" Target="../media/image53.JP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51.png"/><Relationship Id="rId4" Type="http://schemas.openxmlformats.org/officeDocument/2006/relationships/image" Target="../media/image54.JP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51.png"/><Relationship Id="rId4" Type="http://schemas.openxmlformats.org/officeDocument/2006/relationships/image" Target="../media/image55.JP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51.png"/><Relationship Id="rId4" Type="http://schemas.openxmlformats.org/officeDocument/2006/relationships/image" Target="../media/image56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51.png"/><Relationship Id="rId4" Type="http://schemas.openxmlformats.org/officeDocument/2006/relationships/image" Target="../media/image57.JP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51.png"/><Relationship Id="rId4" Type="http://schemas.openxmlformats.org/officeDocument/2006/relationships/image" Target="../media/image58.JP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51.png"/><Relationship Id="rId4" Type="http://schemas.openxmlformats.org/officeDocument/2006/relationships/image" Target="../media/image59.JP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51.png"/><Relationship Id="rId4" Type="http://schemas.openxmlformats.org/officeDocument/2006/relationships/image" Target="../media/image60.JP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51.png"/><Relationship Id="rId4" Type="http://schemas.openxmlformats.org/officeDocument/2006/relationships/image" Target="../media/image61.JP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51.png"/><Relationship Id="rId4" Type="http://schemas.openxmlformats.org/officeDocument/2006/relationships/image" Target="../media/image62.JP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51.png"/><Relationship Id="rId4" Type="http://schemas.openxmlformats.org/officeDocument/2006/relationships/image" Target="../media/image63.JP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51.png"/><Relationship Id="rId4" Type="http://schemas.openxmlformats.org/officeDocument/2006/relationships/image" Target="../media/image64.JP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51.png"/><Relationship Id="rId4" Type="http://schemas.openxmlformats.org/officeDocument/2006/relationships/image" Target="../media/image65.JP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51.png"/><Relationship Id="rId4" Type="http://schemas.openxmlformats.org/officeDocument/2006/relationships/image" Target="../media/image66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F07987A6-84CE-5444-A1B8-7138B0C09EF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8778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930B02B2-5C30-7393-6C4C-3898940E6AD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705532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96B660CB-A5F3-40ED-14E8-E00223833D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48487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C24B70CB-C9F0-7305-766F-886A7B07820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787023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3ED185DB-AED1-299D-7DE8-C8378B9587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479701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EAB319EE-B7C5-BAD0-0699-F01DB0A62A3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793683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2941601F-06A1-2EE6-BD3B-4521206EE8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372567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3BB204CE-66A8-EFB7-C674-7CC4B25F61A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510482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C0048CE9-C8E3-9B45-742C-26869C5099D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373950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6A6CC43F-8EBF-19E3-BFFA-DD6AF85C6FF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921651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8CF7339C-33C3-082D-3C7C-7AE4561CE3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084968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61157B2D-7D34-FE91-6DAD-9FCFABA498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4760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10918443-2A66-490F-B6F8-D884F67ADE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368649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260C509F-8702-CCED-0FFA-32EFB1519A1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541417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63A27F7A-46F6-05C4-7451-98A2FC4CF2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535731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C95BA1F1-9235-2639-3974-FC08A6E10A7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378928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4DC086D8-B72E-C0FE-C19F-99FF44EA7CC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874003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3D577DB9-B40F-C2D7-B2C1-268B2C806F3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513818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2097D234-D3A1-9A6B-338A-43B250E7C4B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820782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6BA6A9A3-31C4-E029-906D-1EB77F08A07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152703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87CEFE67-B01D-B307-41B2-8B2A50BCDE3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425155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6A41DD41-61F1-B8C0-187F-1567174D2F7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464058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CE41EABE-B4FE-10D3-5593-8A7D16B0D1E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43A76A5C-B102-4610-0DBC-AD9F2BE435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6736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7E18C8D2-3353-FFD0-C7D2-ABC4649411E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946701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9">
            <a:extLst>
              <a:ext uri="{FF2B5EF4-FFF2-40B4-BE49-F238E27FC236}">
                <a16:creationId xmlns:a16="http://schemas.microsoft.com/office/drawing/2014/main" id="{CF0E833F-8E85-3641-0846-FD5A5A994C0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3CFD9D6-C1C0-5E8E-E193-83BFFAF3959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F0837E4-C2A2-E3D2-20F4-3AAF77A8CF2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97435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690"/>
    </mc:Choice>
    <mc:Fallback xmlns="">
      <p:transition spd="slow" advTm="86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0">
            <a:extLst>
              <a:ext uri="{FF2B5EF4-FFF2-40B4-BE49-F238E27FC236}">
                <a16:creationId xmlns:a16="http://schemas.microsoft.com/office/drawing/2014/main" id="{C5B3B4BA-77DE-DBDF-374E-DE2F67C77DF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EB6D341-1890-D32C-391E-79CB9C1428F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E49F4F5-C711-876D-EBD8-2A654B1CE0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19613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50"/>
    </mc:Choice>
    <mc:Fallback xmlns="">
      <p:transition spd="slow" advTm="8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1">
            <a:extLst>
              <a:ext uri="{FF2B5EF4-FFF2-40B4-BE49-F238E27FC236}">
                <a16:creationId xmlns:a16="http://schemas.microsoft.com/office/drawing/2014/main" id="{9AE8E56A-46F6-CBDB-85DF-1C476F48639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4CFEB28-1526-6BD3-6ACF-D11555DEBDA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A2DF35F-5DA7-00A9-8F95-B06F5EE188F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16113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42"/>
    </mc:Choice>
    <mc:Fallback xmlns="">
      <p:transition spd="slow" advTm="98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2">
            <a:extLst>
              <a:ext uri="{FF2B5EF4-FFF2-40B4-BE49-F238E27FC236}">
                <a16:creationId xmlns:a16="http://schemas.microsoft.com/office/drawing/2014/main" id="{2E7FD078-B7A6-A078-E3A5-66B0BE73D6B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DEC15C7-5105-5453-28F3-EF4F3BB231F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9992305-D351-3737-668C-3C15EB67157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97647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50"/>
    </mc:Choice>
    <mc:Fallback xmlns="">
      <p:transition spd="slow" advTm="98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3">
            <a:extLst>
              <a:ext uri="{FF2B5EF4-FFF2-40B4-BE49-F238E27FC236}">
                <a16:creationId xmlns:a16="http://schemas.microsoft.com/office/drawing/2014/main" id="{B6DA7376-A6F2-D62E-BDA3-3A2AE8EA1CE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1F12D48-9410-2994-E973-7FB78B22712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A273EBB-F9C4-1540-D8B5-9134FEF77DF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47690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25"/>
    </mc:Choice>
    <mc:Fallback xmlns="">
      <p:transition spd="slow" advTm="100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4">
            <a:extLst>
              <a:ext uri="{FF2B5EF4-FFF2-40B4-BE49-F238E27FC236}">
                <a16:creationId xmlns:a16="http://schemas.microsoft.com/office/drawing/2014/main" id="{7F6C227E-A499-F505-65FF-C89C59D776A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A3434DC-93E9-F24E-F3CD-83F8AF36B3E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224E798-5B89-DBC1-EACC-5B0581AE0A6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00409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67"/>
    </mc:Choice>
    <mc:Fallback xmlns="">
      <p:transition spd="slow" advTm="93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5">
            <a:extLst>
              <a:ext uri="{FF2B5EF4-FFF2-40B4-BE49-F238E27FC236}">
                <a16:creationId xmlns:a16="http://schemas.microsoft.com/office/drawing/2014/main" id="{6E178405-7B28-7A2A-232D-D1976E164BB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F2ECA1B-DDF0-66C0-9454-C3DC802DD4E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B78B4FD-8C58-8EB1-C97E-8F1B472CAA7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41399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13"/>
    </mc:Choice>
    <mc:Fallback xmlns="">
      <p:transition spd="slow" advTm="90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6">
            <a:extLst>
              <a:ext uri="{FF2B5EF4-FFF2-40B4-BE49-F238E27FC236}">
                <a16:creationId xmlns:a16="http://schemas.microsoft.com/office/drawing/2014/main" id="{C7EC1870-E9B0-AF60-448C-6817600989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A996DA8-69E4-4914-D5CE-ACE002D0CA8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38260CD-AB64-78BB-2E2F-2741B5935F8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97753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29"/>
    </mc:Choice>
    <mc:Fallback xmlns="">
      <p:transition spd="slow" advTm="98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7">
            <a:extLst>
              <a:ext uri="{FF2B5EF4-FFF2-40B4-BE49-F238E27FC236}">
                <a16:creationId xmlns:a16="http://schemas.microsoft.com/office/drawing/2014/main" id="{B21A0FA8-DCD5-0B76-B7CC-2B1D873847A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2980257-4A7A-AC50-53A8-DD2E61C5068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C07299C-A409-C677-2458-C7A5AF1D1D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37081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34"/>
    </mc:Choice>
    <mc:Fallback xmlns="">
      <p:transition spd="slow" advTm="98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8">
            <a:extLst>
              <a:ext uri="{FF2B5EF4-FFF2-40B4-BE49-F238E27FC236}">
                <a16:creationId xmlns:a16="http://schemas.microsoft.com/office/drawing/2014/main" id="{F5DA8D73-F156-4815-F089-B91E21AB84C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87AE875-8B1C-2BE3-BA6F-4C25303D189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B08B8B8-9461-1EA8-2676-16BA6AB08AE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53242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56"/>
    </mc:Choice>
    <mc:Fallback xmlns="">
      <p:transition spd="slow" advTm="97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FFC3990D-A713-7A18-8B64-11CBA54A283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193167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9">
            <a:extLst>
              <a:ext uri="{FF2B5EF4-FFF2-40B4-BE49-F238E27FC236}">
                <a16:creationId xmlns:a16="http://schemas.microsoft.com/office/drawing/2014/main" id="{67F3CC94-8DA1-311B-37D4-FB69E051D00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BE3B72D-A55F-76D8-F964-B008A6ABA6F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59D8D56-DAB7-AF12-4378-86E05D43920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89345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68"/>
    </mc:Choice>
    <mc:Fallback xmlns="">
      <p:transition spd="slow" advTm="92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0">
            <a:extLst>
              <a:ext uri="{FF2B5EF4-FFF2-40B4-BE49-F238E27FC236}">
                <a16:creationId xmlns:a16="http://schemas.microsoft.com/office/drawing/2014/main" id="{687B1011-6E4B-F8BD-99C2-96EB886F418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D160A1E-2120-C0F2-D639-E67B35F4521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F4B7E1A-474A-E25F-76BB-7BDADD82FF9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20193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68"/>
    </mc:Choice>
    <mc:Fallback xmlns="">
      <p:transition spd="slow" advTm="109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1">
            <a:extLst>
              <a:ext uri="{FF2B5EF4-FFF2-40B4-BE49-F238E27FC236}">
                <a16:creationId xmlns:a16="http://schemas.microsoft.com/office/drawing/2014/main" id="{EF975ADC-4242-F80E-A8ED-C5F00FDB000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870DAEB-A97E-B687-3C41-1A8491D9C25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FDF40E7-CB45-0673-FE9A-49B8E13B885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77833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78"/>
    </mc:Choice>
    <mc:Fallback xmlns="">
      <p:transition spd="slow" advTm="106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2">
            <a:extLst>
              <a:ext uri="{FF2B5EF4-FFF2-40B4-BE49-F238E27FC236}">
                <a16:creationId xmlns:a16="http://schemas.microsoft.com/office/drawing/2014/main" id="{2B88A980-F35B-3D2B-1417-4E89FED6C8F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CD274A7-4C30-390C-4721-2C38FC7A98E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BB51EE6-5F72-C4AE-1F41-125108B5DE1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33401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67"/>
    </mc:Choice>
    <mc:Fallback xmlns="">
      <p:transition spd="slow" advTm="92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3">
            <a:extLst>
              <a:ext uri="{FF2B5EF4-FFF2-40B4-BE49-F238E27FC236}">
                <a16:creationId xmlns:a16="http://schemas.microsoft.com/office/drawing/2014/main" id="{F48F0702-09AB-4EE6-D3EB-97F57DEABE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840E647-714D-7ADF-1E67-902ADE46191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22A2A1B-CD83-82D8-AEDE-6BDF8B6A49E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51253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89"/>
    </mc:Choice>
    <mc:Fallback xmlns="">
      <p:transition spd="slow" advTm="99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4">
            <a:extLst>
              <a:ext uri="{FF2B5EF4-FFF2-40B4-BE49-F238E27FC236}">
                <a16:creationId xmlns:a16="http://schemas.microsoft.com/office/drawing/2014/main" id="{021A0B8B-B675-CE74-AD10-8AC6F40CC01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2C7FF05-A2C4-83E5-4657-5F9E0F1AA3D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C04F4D3D-E2DC-9EAB-8075-ABD3817A925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2138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032"/>
    </mc:Choice>
    <mc:Fallback xmlns="">
      <p:transition spd="slow" advTm="130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5">
            <a:extLst>
              <a:ext uri="{FF2B5EF4-FFF2-40B4-BE49-F238E27FC236}">
                <a16:creationId xmlns:a16="http://schemas.microsoft.com/office/drawing/2014/main" id="{BC8C1781-F391-6003-F47F-556CA2AB792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735903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6">
            <a:extLst>
              <a:ext uri="{FF2B5EF4-FFF2-40B4-BE49-F238E27FC236}">
                <a16:creationId xmlns:a16="http://schemas.microsoft.com/office/drawing/2014/main" id="{05829482-D1F4-2BC1-BC2B-9DFE55B101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447692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7">
            <a:extLst>
              <a:ext uri="{FF2B5EF4-FFF2-40B4-BE49-F238E27FC236}">
                <a16:creationId xmlns:a16="http://schemas.microsoft.com/office/drawing/2014/main" id="{CD58C0C5-26E4-4DE1-33FF-FD03F5AF934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748937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8">
            <a:extLst>
              <a:ext uri="{FF2B5EF4-FFF2-40B4-BE49-F238E27FC236}">
                <a16:creationId xmlns:a16="http://schemas.microsoft.com/office/drawing/2014/main" id="{3F138BB6-06E1-2774-295A-96D240B4494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F45AB290-1E8C-1DCE-9A47-70EEB813A9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4271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01CDC831-9AC6-71EB-C6F1-CAC3C8B67C4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166706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9">
            <a:extLst>
              <a:ext uri="{FF2B5EF4-FFF2-40B4-BE49-F238E27FC236}">
                <a16:creationId xmlns:a16="http://schemas.microsoft.com/office/drawing/2014/main" id="{4F7C961D-C1CF-224E-74D5-008B7E3B9FE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BB4C226-75B0-C106-30DE-B67CE1586FE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45A2B5B-0B2E-CDF9-A892-4958E364FE1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21535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135"/>
    </mc:Choice>
    <mc:Fallback xmlns="">
      <p:transition spd="slow" advTm="81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0">
            <a:extLst>
              <a:ext uri="{FF2B5EF4-FFF2-40B4-BE49-F238E27FC236}">
                <a16:creationId xmlns:a16="http://schemas.microsoft.com/office/drawing/2014/main" id="{7DF8FA2E-68CC-81E0-6931-CC3674969FB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4A4D98F-5A3A-C4B0-AA74-47DAE294D3D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CF27AECD-47DC-C182-A51E-6B861C0BBFC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04423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91"/>
    </mc:Choice>
    <mc:Fallback xmlns="">
      <p:transition spd="slow" advTm="89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1">
            <a:extLst>
              <a:ext uri="{FF2B5EF4-FFF2-40B4-BE49-F238E27FC236}">
                <a16:creationId xmlns:a16="http://schemas.microsoft.com/office/drawing/2014/main" id="{D0263C37-6223-24E5-BACD-39AA24B5C2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BFD9065-C243-39B4-C42F-D5C74B75D79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69DF3BB-E03E-E034-9F6A-B87E49865A4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40002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10"/>
    </mc:Choice>
    <mc:Fallback xmlns="">
      <p:transition spd="slow" advTm="103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2">
            <a:extLst>
              <a:ext uri="{FF2B5EF4-FFF2-40B4-BE49-F238E27FC236}">
                <a16:creationId xmlns:a16="http://schemas.microsoft.com/office/drawing/2014/main" id="{AA504AAF-A531-F62A-067F-56EC18A735D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2D0D70E-C62A-910A-2209-0157D7EEA46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55960EC-8FF0-53CB-E199-09667FBB94F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25544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01"/>
    </mc:Choice>
    <mc:Fallback xmlns="">
      <p:transition spd="slow" advTm="91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3">
            <a:extLst>
              <a:ext uri="{FF2B5EF4-FFF2-40B4-BE49-F238E27FC236}">
                <a16:creationId xmlns:a16="http://schemas.microsoft.com/office/drawing/2014/main" id="{A833918B-B86E-EAED-5FFE-3470672588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BAE83F7-C55C-0198-0237-DEE8E01AC2F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4A2E90E-AC12-AB39-0064-D3F14DF418E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8827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48"/>
    </mc:Choice>
    <mc:Fallback xmlns="">
      <p:transition spd="slow" advTm="102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4">
            <a:extLst>
              <a:ext uri="{FF2B5EF4-FFF2-40B4-BE49-F238E27FC236}">
                <a16:creationId xmlns:a16="http://schemas.microsoft.com/office/drawing/2014/main" id="{EDBBA03A-7DAE-E2AB-C195-49F8107FBE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14DBC87-3B18-DE09-9B01-C7D098982A0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6D7D277-5832-E804-BC1C-33435100B67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05025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03"/>
    </mc:Choice>
    <mc:Fallback xmlns="">
      <p:transition spd="slow" advTm="106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5">
            <a:extLst>
              <a:ext uri="{FF2B5EF4-FFF2-40B4-BE49-F238E27FC236}">
                <a16:creationId xmlns:a16="http://schemas.microsoft.com/office/drawing/2014/main" id="{DF72A8C1-A532-F4C0-CB87-A9856EFCC9F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DA9E266-F072-C66B-0F6A-F8716B480B5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04473ED-F206-A01B-467D-0700C3558FD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89723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80"/>
    </mc:Choice>
    <mc:Fallback xmlns="">
      <p:transition spd="slow" advTm="104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6">
            <a:extLst>
              <a:ext uri="{FF2B5EF4-FFF2-40B4-BE49-F238E27FC236}">
                <a16:creationId xmlns:a16="http://schemas.microsoft.com/office/drawing/2014/main" id="{9E28584C-8192-E17B-395B-05251D7F2F1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7A21B71-4148-5065-B553-FE41F9B25DD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A0D8F86-A8CD-9A35-F00B-13DA7E298EF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39958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02"/>
    </mc:Choice>
    <mc:Fallback xmlns="">
      <p:transition spd="slow" advTm="94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7">
            <a:extLst>
              <a:ext uri="{FF2B5EF4-FFF2-40B4-BE49-F238E27FC236}">
                <a16:creationId xmlns:a16="http://schemas.microsoft.com/office/drawing/2014/main" id="{BD2265DC-F3DA-310D-6EA4-E681BF64E20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F25FEB7-D069-8D8F-F91A-2C0C327438C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01B8631-A753-CBF1-AD42-95C552ABE84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57951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88"/>
    </mc:Choice>
    <mc:Fallback xmlns="">
      <p:transition spd="slow" advTm="100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8">
            <a:extLst>
              <a:ext uri="{FF2B5EF4-FFF2-40B4-BE49-F238E27FC236}">
                <a16:creationId xmlns:a16="http://schemas.microsoft.com/office/drawing/2014/main" id="{AE5C930E-91BB-07C2-3A7D-4C2BBDD792D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A7F23A0-1D32-5D01-0E07-DD52DEBCCA3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48D36B0-27E7-4CBA-CBDD-C3C129C8A22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86487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68"/>
    </mc:Choice>
    <mc:Fallback xmlns="">
      <p:transition spd="slow" advTm="100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03DC5C56-BBC1-5E60-1CBD-27D80DA2C93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320784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9">
            <a:extLst>
              <a:ext uri="{FF2B5EF4-FFF2-40B4-BE49-F238E27FC236}">
                <a16:creationId xmlns:a16="http://schemas.microsoft.com/office/drawing/2014/main" id="{3E0D77BF-8672-DB0C-8CCB-0E12D2844F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FF94B38-44B8-DDF4-14E4-FFB81BE6A6F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AD43216-A8FA-1228-CCC5-9D74F964161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16338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75"/>
    </mc:Choice>
    <mc:Fallback xmlns="">
      <p:transition spd="slow" advTm="101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0">
            <a:extLst>
              <a:ext uri="{FF2B5EF4-FFF2-40B4-BE49-F238E27FC236}">
                <a16:creationId xmlns:a16="http://schemas.microsoft.com/office/drawing/2014/main" id="{84C41EA9-D045-D96E-A03A-A6306CE6099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EFD3F0D-D9A4-C208-3317-ECABC34D632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62AA13C-A142-E2E4-DC25-0090853BAB5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71202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06"/>
    </mc:Choice>
    <mc:Fallback xmlns="">
      <p:transition spd="slow" advTm="91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1">
            <a:extLst>
              <a:ext uri="{FF2B5EF4-FFF2-40B4-BE49-F238E27FC236}">
                <a16:creationId xmlns:a16="http://schemas.microsoft.com/office/drawing/2014/main" id="{D2AD5813-3753-3F28-6587-AD5C94F4583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DBDE4C5-5635-D6C0-ADCE-7448C5AD25B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D3450C3-7C37-5C05-58FC-422BF7AEB61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19095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67"/>
    </mc:Choice>
    <mc:Fallback xmlns="">
      <p:transition spd="slow" advTm="85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2">
            <a:extLst>
              <a:ext uri="{FF2B5EF4-FFF2-40B4-BE49-F238E27FC236}">
                <a16:creationId xmlns:a16="http://schemas.microsoft.com/office/drawing/2014/main" id="{D2F165F3-B6F7-A74D-1BF2-308936C7AD1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E28EA29-B48A-1E40-E253-2B1358B1F0D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768B372-661B-C58E-649D-496EE428835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07981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48"/>
    </mc:Choice>
    <mc:Fallback xmlns="">
      <p:transition spd="slow" advTm="99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3">
            <a:extLst>
              <a:ext uri="{FF2B5EF4-FFF2-40B4-BE49-F238E27FC236}">
                <a16:creationId xmlns:a16="http://schemas.microsoft.com/office/drawing/2014/main" id="{DB0B069B-2CA2-0064-D2D9-BF3877F8DA2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F25F514-E305-8F35-D873-C1F7194DD64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A3AEBDE-EA2B-ACE4-3EB1-87162D05D1E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88803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82"/>
    </mc:Choice>
    <mc:Fallback xmlns="">
      <p:transition spd="slow" advTm="92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4">
            <a:extLst>
              <a:ext uri="{FF2B5EF4-FFF2-40B4-BE49-F238E27FC236}">
                <a16:creationId xmlns:a16="http://schemas.microsoft.com/office/drawing/2014/main" id="{03FFE2F1-9111-F74B-7EF9-FA384E55C55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24216B4-3A94-669C-1397-9337C92E7BE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3FFE05E-9D54-AE66-8114-3751B8CC259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09364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339"/>
    </mc:Choice>
    <mc:Fallback xmlns="">
      <p:transition spd="slow" advTm="133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5">
            <a:extLst>
              <a:ext uri="{FF2B5EF4-FFF2-40B4-BE49-F238E27FC236}">
                <a16:creationId xmlns:a16="http://schemas.microsoft.com/office/drawing/2014/main" id="{544E5636-F47C-209A-09A0-F29998EEFB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35440"/>
      </p:ext>
    </p:extLst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6">
            <a:extLst>
              <a:ext uri="{FF2B5EF4-FFF2-40B4-BE49-F238E27FC236}">
                <a16:creationId xmlns:a16="http://schemas.microsoft.com/office/drawing/2014/main" id="{807D6506-F60F-4C10-A80D-41CDAF453F4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159508"/>
      </p:ext>
    </p:extLst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7">
            <a:extLst>
              <a:ext uri="{FF2B5EF4-FFF2-40B4-BE49-F238E27FC236}">
                <a16:creationId xmlns:a16="http://schemas.microsoft.com/office/drawing/2014/main" id="{AAD6E71B-D3C7-FB8C-809E-60F893411F8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05928"/>
      </p:ext>
    </p:extLst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8">
            <a:extLst>
              <a:ext uri="{FF2B5EF4-FFF2-40B4-BE49-F238E27FC236}">
                <a16:creationId xmlns:a16="http://schemas.microsoft.com/office/drawing/2014/main" id="{C2094BD6-9C52-C1CD-5540-A4A4AF908F2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7175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EE60B718-F00B-070D-534C-1BA8CA7E5C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6632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90A19742-A956-50A9-F6D7-3FF41E6297A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1467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131620FD-B21A-2686-EC93-01B40D0622D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9172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8C994D3B-0B5F-ED74-E047-2FEF1F157C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1905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habits, dessin humoristique, personne, clipart&#10;&#10;Description générée automatiquement">
            <a:extLst>
              <a:ext uri="{FF2B5EF4-FFF2-40B4-BE49-F238E27FC236}">
                <a16:creationId xmlns:a16="http://schemas.microsoft.com/office/drawing/2014/main" id="{B2F63814-DBA8-8580-160B-0FEA0628DD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0385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8AFE5422-0F63-6B50-4C28-947C1274DE1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5173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4282E852-816C-AABE-BAF6-75BF51D6554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4351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C972B1EC-BD3C-A2E4-044F-DFC1A4F444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7150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CE04C0C1-8D0F-906E-D8E1-BF39E7BD646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1754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7DBCD6BA-0EF0-6DAD-C348-27723367CCE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6070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1513EBA7-4F87-8F64-0370-DEEF6C90EFE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88724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D3EBC8CB-00FE-E700-099B-0B3E4DEE9E5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5870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5D3DD486-AC1C-C12A-EB2C-19E9B24AA17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79528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502753FA-0AFA-E38B-6888-DCB8CA403FF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33787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0853088A-B248-B9E9-FA6A-8AFB6BAB54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8022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4DF2B637-A1A3-2504-C878-0A6127C378C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7FD7E5D2-8BE7-868D-B31A-293D61057F3D}"/>
              </a:ext>
            </a:extLst>
          </p:cNvPr>
          <p:cNvSpPr txBox="1"/>
          <p:nvPr/>
        </p:nvSpPr>
        <p:spPr>
          <a:xfrm>
            <a:off x="704850" y="2299811"/>
            <a:ext cx="797242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3" action="ppaction://hlinksldjump"/>
              </a:rPr>
              <a:t>Jour 1 : découverte et entrainement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4" action="ppaction://hlinksldjump"/>
              </a:rPr>
              <a:t>Jour 2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5" action="ppaction://hlinksldjump"/>
              </a:rPr>
              <a:t>Jour 3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6" action="ppaction://hlinksldjump"/>
              </a:rPr>
              <a:t>Jour 4 : bilan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7" action="ppaction://hlinksldjump"/>
              </a:rPr>
              <a:t>Je revois les leçons</a:t>
            </a:r>
            <a:endParaRPr lang="fr-FR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641592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95C7CF62-52FA-C008-88B7-43CCFCCDE57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30396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EE8253C1-D018-13F2-5068-050625F81E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64877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5165CD8A-0A5C-E91D-FD55-AE2C0FF0A6B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51591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60629A9E-1832-E71F-2428-DAF24779671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85774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4A06A032-53A8-0231-2841-9F757BDD12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37007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C19BD48B-5FFC-EB2B-044C-7FC61DA618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84635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DF0682E0-945C-8FD4-60BA-6522F5B0979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33375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46C5449F-05B2-454A-61B1-97CEC948DC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55922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EC16DB5F-51A3-E462-E27A-582ADA3096A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19336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4021514E-55FC-066C-A8D1-0FBD7B1871B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9367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8928AEDB-350B-379E-7764-526FC533DD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61801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2456AB61-0C5B-824C-B1B0-48C3CB948C2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96041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F24D5B8A-4855-1DBB-DB79-58CE34539A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12927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DE480BA6-5B4A-8B38-840F-AE7C6FB2DE8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43128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A3461BC1-BE59-2792-78CA-2AE5EB6A3A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80086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0437790A-DBCE-0E36-08A6-338BF5B0196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58345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DB463B90-FFC2-011D-0553-43A88A9E1D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21480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C0A23B21-34B7-DE1A-E029-61D3BACE3BD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51449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5E559974-382B-EB0C-88AD-E553CDA497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98480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A3441A3D-4B1C-DAD4-5999-FBACD89030D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84846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F5CD15D4-8FE9-35D3-C0C5-BC1115A4AA9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5244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B5C72B25-C87B-2ED3-5190-173A90EDEB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11874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5398855A-0843-9B0E-3DE0-D2975316908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72803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2D08D157-271C-2F0F-8E8C-50BB5D886DF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70086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72FAF294-9293-D5D7-F950-C87C1E83423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2119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02E421D7-F69D-4AE2-8532-4C7E204D4CA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7930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4DC3C895-6AE8-01D0-82A3-4E5FE0906A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50093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FE12D960-BA14-55E0-26F3-E7DF8FEA611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13418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FC06E8B0-AC1D-3DA1-3E4B-3EC6F152349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49208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F5F9E356-4E5C-9FA8-151C-E83EAA6A33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90399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EC6E1D35-702F-97AA-FAB2-5299F7B8C5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16807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7C4D8AE1-AD46-213B-9D07-6C35CFD629E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7699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99593038-9736-1D2B-24F2-64DAD518EE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73304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627D3CCC-55D3-2CE0-377F-6495C04F113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66900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ED6484A1-8097-10E4-036E-5AD1FC2D93C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79478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C825C663-20F5-2217-2807-F3DCC664EE6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49796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EF8896D9-339E-CB02-075F-6518D1B2348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80495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3F23FD86-FA27-723C-C83F-D39C9CC6B1B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58317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233D0EE0-06D8-F320-56DD-EAFB35CB99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268672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85E1BFAF-AC47-F18A-6200-92982A595BB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63529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983D2C9D-46FA-D8D7-39BE-2F6682CEF4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27606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3EA92BB5-BDBE-581A-699F-6E782BCC546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03553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B5544B5B-000F-B469-5F6E-9F4B8B23E25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0968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3DDC24CC-6556-4CDD-2CD1-17689A5C33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642404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504067CA-704A-DB27-560F-FEC9C763574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895775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5BA7A086-231A-371D-B674-B90599B9760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619460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846F30D6-E323-E336-1E45-A81CC30A08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99174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1E23605F-B7CA-8B17-55FF-BF558581CFE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D27C3D79-0F2D-6F24-1958-2BB4834F61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607404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1AC37E87-537F-68DE-15E4-0C5175CD7C5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962EB06-23E5-7B70-AB0F-0DAB7684DE0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D251AAE-8203-E2E1-BFB1-A2F7F3B2C7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40785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199"/>
    </mc:Choice>
    <mc:Fallback xmlns="">
      <p:transition spd="slow" advTm="81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B97B821F-E958-FF51-3FCF-367500136C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627F9E-5D49-624A-68AD-54FC2D42A23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CF5DBF5-7A4E-C7EF-A926-646ACE0D13E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68156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55"/>
    </mc:Choice>
    <mc:Fallback xmlns="">
      <p:transition spd="slow" advTm="96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65938817-65E6-FB39-8C0B-D54C1E9E945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D274F09-366D-53A2-9F71-ED8429105DE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4AB7B28-DBF6-7BC1-7B03-7361C0B6784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3344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64"/>
    </mc:Choice>
    <mc:Fallback xmlns="">
      <p:transition spd="slow" advTm="89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E52AE290-2AB5-26B9-F201-217541FBDB4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CED6E60-B30E-B695-2D81-47BD8407A07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7B9A41A-EF3B-5ADE-3548-6FA6FAF90C4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85811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30"/>
    </mc:Choice>
    <mc:Fallback xmlns="">
      <p:transition spd="slow" advTm="95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96D9E8E0-17AF-1EEA-B712-4AD6715BC0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88B0BD8-5786-09B3-8CC8-023CE7828D6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4B4A2AA-AA86-483B-57DB-5C6368A778A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49538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36"/>
    </mc:Choice>
    <mc:Fallback xmlns="">
      <p:transition spd="slow" advTm="102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44292A7D-F417-CF8E-6D9F-CB5BE1D5D36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C4F4A19-BD11-D492-9CB4-8B6FD468F67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EA301C7-ABBC-5627-1C2B-336D22449AC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09091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88"/>
    </mc:Choice>
    <mc:Fallback xmlns="">
      <p:transition spd="slow" advTm="98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23350E79-F448-1E3B-D001-22220478A14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953049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EAF41500-1B4C-8696-F255-954060DE089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E112DF6-B911-F14A-FDDC-99B19209049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D1DDA4B-AF87-76B4-020C-40FA9B20928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54458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55"/>
    </mc:Choice>
    <mc:Fallback xmlns="">
      <p:transition spd="slow" advTm="97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C5850DD4-001A-6D7C-695B-29348A166C0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7788664-932C-C882-32C3-856B8AF09B9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D1A8B49-DF47-EAD5-6A79-FDB4261A50F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78495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62"/>
    </mc:Choice>
    <mc:Fallback xmlns="">
      <p:transition spd="slow" advTm="104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8E2E184F-049B-1791-65DB-1F857DE7FF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5C023A7-23DF-0861-502A-A1A69712DCA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7178204-41BA-068D-7171-8210C7164D8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98388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30"/>
    </mc:Choice>
    <mc:Fallback xmlns="">
      <p:transition spd="slow" advTm="85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6FADBFC7-FE26-A011-DE3C-AAC2C8EDD5B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E110A2B-1530-3B55-E728-81D1DB7768E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A7F6A7F-0E36-3CFE-0C6A-CB38E1A141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32424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641"/>
    </mc:Choice>
    <mc:Fallback xmlns="">
      <p:transition spd="slow" advTm="86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522C5A77-2571-14D0-67C1-4BD6E5AD24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40C4380-7F63-F995-38F8-F56CCF5B261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66C30A1-BBEE-C033-D5AF-D5B29A81B23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23883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41"/>
    </mc:Choice>
    <mc:Fallback xmlns="">
      <p:transition spd="slow" advTm="90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30931BA0-1149-8F12-8DAC-F2367341910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DD3312E-3B63-3915-8D18-7D52D328819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9702EFC-9638-4373-D1C5-B3541FB4BF3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77171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72"/>
    </mc:Choice>
    <mc:Fallback xmlns="">
      <p:transition spd="slow" advTm="102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039A8CEC-23B3-C266-2072-E741ADD7984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09A6D5F-88D1-A8D7-2FBA-E10AEE9EFB4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BAC244A-6552-A7BE-42E3-7ED77FC17E3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00272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03"/>
    </mc:Choice>
    <mc:Fallback xmlns="">
      <p:transition spd="slow" advTm="101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EA0114E7-8DE8-AA57-2EF6-5D227E1CA16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BF9C416-F736-12FC-1075-A1DFDDEC3C8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16F5753-373C-13E4-EB07-D3C278C89E7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28886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29"/>
    </mc:Choice>
    <mc:Fallback xmlns="">
      <p:transition spd="slow" advTm="95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5B6E8AC5-1876-24EB-50A5-1851F8BF40D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67702EE-D8B2-212E-B3D3-2541F375ECC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359FC3D-9140-AE1D-FD35-B6D4E381273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74024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15"/>
    </mc:Choice>
    <mc:Fallback xmlns="">
      <p:transition spd="slow" advTm="101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97682905-DF01-6834-1A36-932C05B378B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87240E6-1C25-F9F1-ABFC-89B952FF347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1" name="Audio 10">
            <a:hlinkClick r:id="" action="ppaction://media"/>
            <a:extLst>
              <a:ext uri="{FF2B5EF4-FFF2-40B4-BE49-F238E27FC236}">
                <a16:creationId xmlns:a16="http://schemas.microsoft.com/office/drawing/2014/main" id="{7729B49F-C7F1-4691-94B6-F3E21EA18A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85497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281"/>
    </mc:Choice>
    <mc:Fallback xmlns="">
      <p:transition spd="slow" advTm="142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4B90486A-71AF-8331-A2D4-71369BBA077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067624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9A33899B-F4AF-4F7E-3F22-DABEEB10F84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683259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AC2207A-456C-CA60-9C19-79BA3A6FECA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344024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C4B55B72-F758-C2FA-4B9E-7FDD3916005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947602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419C6C2F-D814-3D0D-909F-CFD2E9EB039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612911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8BC7A0BA-3BA1-F691-5C80-FD8C65356F6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031481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EFA4DAA4-F60A-AABF-FFC9-2BCCE6079F5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805927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F648ED6C-E5E0-5B50-9A9B-4645AB738C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639047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CE9008AE-52A4-FE4D-713E-3ED29067A3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802483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52C189F8-D94E-3E2E-8631-F42F9FC8F0A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441045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0E96F6FE-FAA4-F108-FCC4-053ED77E98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39590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C50BC1A-9008-4B83-8F3C-D8A6E943CFE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5A023DE-49B0-4409-A19F-1DE5C837551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22</TotalTime>
  <Words>28</Words>
  <Application>Microsoft Office PowerPoint</Application>
  <PresentationFormat>Affichage à l'écran (4:3)</PresentationFormat>
  <Paragraphs>5</Paragraphs>
  <Slides>159</Slides>
  <Notes>0</Notes>
  <HiddenSlides>0</HiddenSlides>
  <MMClips>48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159</vt:i4>
      </vt:variant>
    </vt:vector>
  </HeadingPairs>
  <TitlesOfParts>
    <vt:vector size="164" baseType="lpstr">
      <vt:lpstr>Arial</vt:lpstr>
      <vt:lpstr>Calibri</vt:lpstr>
      <vt:lpstr>Calibri Light</vt:lpstr>
      <vt:lpstr>Courier New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 Paul</dc:creator>
  <cp:lastModifiedBy>BELLEMIN SANDRA</cp:lastModifiedBy>
  <cp:revision>4</cp:revision>
  <dcterms:created xsi:type="dcterms:W3CDTF">2024-01-07T09:29:27Z</dcterms:created>
  <dcterms:modified xsi:type="dcterms:W3CDTF">2024-05-15T13:24:56Z</dcterms:modified>
</cp:coreProperties>
</file>