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23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10B99A-719C-4B27-885E-7D3A6342532C}" v="3" dt="2024-05-15T15:05:35.5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54" Type="http://schemas.openxmlformats.org/officeDocument/2006/relationships/slide" Target="slides/slide151.xml"/><Relationship Id="rId159" Type="http://schemas.openxmlformats.org/officeDocument/2006/relationships/slide" Target="slides/slide156.xml"/><Relationship Id="rId175" Type="http://schemas.microsoft.com/office/2016/11/relationships/changesInfo" Target="changesInfos/changesInfo1.xml"/><Relationship Id="rId170" Type="http://schemas.openxmlformats.org/officeDocument/2006/relationships/slide" Target="slides/slide167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60" Type="http://schemas.openxmlformats.org/officeDocument/2006/relationships/slide" Target="slides/slide157.xml"/><Relationship Id="rId165" Type="http://schemas.openxmlformats.org/officeDocument/2006/relationships/slide" Target="slides/slide16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openxmlformats.org/officeDocument/2006/relationships/slide" Target="slides/slide152.xml"/><Relationship Id="rId171" Type="http://schemas.openxmlformats.org/officeDocument/2006/relationships/presProps" Target="presProps.xml"/><Relationship Id="rId176" Type="http://schemas.microsoft.com/office/2015/10/relationships/revisionInfo" Target="revisionInfo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54" Type="http://schemas.openxmlformats.org/officeDocument/2006/relationships/slide" Target="slides/slide51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61" Type="http://schemas.openxmlformats.org/officeDocument/2006/relationships/slide" Target="slides/slide158.xml"/><Relationship Id="rId166" Type="http://schemas.openxmlformats.org/officeDocument/2006/relationships/slide" Target="slides/slide163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49" Type="http://schemas.openxmlformats.org/officeDocument/2006/relationships/slide" Target="slides/slide46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51" Type="http://schemas.openxmlformats.org/officeDocument/2006/relationships/slide" Target="slides/slide148.xml"/><Relationship Id="rId156" Type="http://schemas.openxmlformats.org/officeDocument/2006/relationships/slide" Target="slides/slide153.xml"/><Relationship Id="rId164" Type="http://schemas.openxmlformats.org/officeDocument/2006/relationships/slide" Target="slides/slide161.xml"/><Relationship Id="rId169" Type="http://schemas.openxmlformats.org/officeDocument/2006/relationships/slide" Target="slides/slide16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72" Type="http://schemas.openxmlformats.org/officeDocument/2006/relationships/viewProps" Target="viewProps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167" Type="http://schemas.openxmlformats.org/officeDocument/2006/relationships/slide" Target="slides/slide164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162" Type="http://schemas.openxmlformats.org/officeDocument/2006/relationships/slide" Target="slides/slide15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73" Type="http://schemas.openxmlformats.org/officeDocument/2006/relationships/theme" Target="theme/theme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168" Type="http://schemas.openxmlformats.org/officeDocument/2006/relationships/slide" Target="slides/slide165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slide" Target="slides/slide160.xml"/><Relationship Id="rId3" Type="http://schemas.openxmlformats.org/officeDocument/2006/relationships/slideMaster" Target="slideMasters/slideMaster1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Relationship Id="rId174" Type="http://schemas.openxmlformats.org/officeDocument/2006/relationships/tableStyles" Target="tableStyles.xml"/><Relationship Id="rId15" Type="http://schemas.openxmlformats.org/officeDocument/2006/relationships/slide" Target="slides/slide12.xml"/><Relationship Id="rId36" Type="http://schemas.openxmlformats.org/officeDocument/2006/relationships/slide" Target="slides/slide33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27" Type="http://schemas.openxmlformats.org/officeDocument/2006/relationships/slide" Target="slides/slide12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6C10B99A-719C-4B27-885E-7D3A6342532C}"/>
    <pc:docChg chg="modSld">
      <pc:chgData name="BELLEMIN SANDRA" userId="5fe4e071-d3f4-40df-970f-ee8fcf898346" providerId="ADAL" clId="{6C10B99A-719C-4B27-885E-7D3A6342532C}" dt="2024-05-15T15:05:35.586" v="2"/>
      <pc:docMkLst>
        <pc:docMk/>
      </pc:docMkLst>
      <pc:sldChg chg="modSp">
        <pc:chgData name="BELLEMIN SANDRA" userId="5fe4e071-d3f4-40df-970f-ee8fcf898346" providerId="ADAL" clId="{6C10B99A-719C-4B27-885E-7D3A6342532C}" dt="2024-05-15T15:04:27.474" v="0"/>
        <pc:sldMkLst>
          <pc:docMk/>
          <pc:sldMk cId="2891464610" sldId="334"/>
        </pc:sldMkLst>
        <pc:picChg chg="mod">
          <ac:chgData name="BELLEMIN SANDRA" userId="5fe4e071-d3f4-40df-970f-ee8fcf898346" providerId="ADAL" clId="{6C10B99A-719C-4B27-885E-7D3A6342532C}" dt="2024-05-15T15:04:27.474" v="0"/>
          <ac:picMkLst>
            <pc:docMk/>
            <pc:sldMk cId="2891464610" sldId="334"/>
            <ac:picMk id="2" creationId="{2F852E52-C1A4-8711-84FC-95EDCF3BF353}"/>
          </ac:picMkLst>
        </pc:picChg>
      </pc:sldChg>
      <pc:sldChg chg="modSp">
        <pc:chgData name="BELLEMIN SANDRA" userId="5fe4e071-d3f4-40df-970f-ee8fcf898346" providerId="ADAL" clId="{6C10B99A-719C-4B27-885E-7D3A6342532C}" dt="2024-05-15T15:04:52.921" v="1"/>
        <pc:sldMkLst>
          <pc:docMk/>
          <pc:sldMk cId="3546689594" sldId="382"/>
        </pc:sldMkLst>
        <pc:picChg chg="mod">
          <ac:chgData name="BELLEMIN SANDRA" userId="5fe4e071-d3f4-40df-970f-ee8fcf898346" providerId="ADAL" clId="{6C10B99A-719C-4B27-885E-7D3A6342532C}" dt="2024-05-15T15:04:52.921" v="1"/>
          <ac:picMkLst>
            <pc:docMk/>
            <pc:sldMk cId="3546689594" sldId="382"/>
            <ac:picMk id="2" creationId="{C428F2A4-F342-E69D-EA1E-1EEA85FDEFCF}"/>
          </ac:picMkLst>
        </pc:picChg>
      </pc:sldChg>
      <pc:sldChg chg="modSp">
        <pc:chgData name="BELLEMIN SANDRA" userId="5fe4e071-d3f4-40df-970f-ee8fcf898346" providerId="ADAL" clId="{6C10B99A-719C-4B27-885E-7D3A6342532C}" dt="2024-05-15T15:05:35.586" v="2"/>
        <pc:sldMkLst>
          <pc:docMk/>
          <pc:sldMk cId="2998119897" sldId="402"/>
        </pc:sldMkLst>
        <pc:picChg chg="mod">
          <ac:chgData name="BELLEMIN SANDRA" userId="5fe4e071-d3f4-40df-970f-ee8fcf898346" providerId="ADAL" clId="{6C10B99A-719C-4B27-885E-7D3A6342532C}" dt="2024-05-15T15:05:35.586" v="2"/>
          <ac:picMkLst>
            <pc:docMk/>
            <pc:sldMk cId="2998119897" sldId="402"/>
            <ac:picMk id="2" creationId="{9FE7F7FA-7CE5-846C-E05B-223CCDC0DCF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0065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8360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3746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4203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9168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8702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9968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547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71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6280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009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CAC61-987C-423D-9A69-F71C9B78F59B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48B37-75D5-4DA9-B755-5FE0263A94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7714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0-Video_jour3.mp4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5.png"/><Relationship Id="rId4" Type="http://schemas.openxmlformats.org/officeDocument/2006/relationships/image" Target="../media/image74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55.png"/><Relationship Id="rId4" Type="http://schemas.openxmlformats.org/officeDocument/2006/relationships/image" Target="../media/image7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5.png"/><Relationship Id="rId4" Type="http://schemas.openxmlformats.org/officeDocument/2006/relationships/image" Target="../media/image76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5.png"/><Relationship Id="rId4" Type="http://schemas.openxmlformats.org/officeDocument/2006/relationships/image" Target="../media/image77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5.png"/><Relationship Id="rId4" Type="http://schemas.openxmlformats.org/officeDocument/2006/relationships/image" Target="../media/image78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55.png"/><Relationship Id="rId4" Type="http://schemas.openxmlformats.org/officeDocument/2006/relationships/image" Target="../media/image79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55.png"/><Relationship Id="rId4" Type="http://schemas.openxmlformats.org/officeDocument/2006/relationships/image" Target="../media/image80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55.png"/><Relationship Id="rId4" Type="http://schemas.openxmlformats.org/officeDocument/2006/relationships/image" Target="../media/image81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55.png"/><Relationship Id="rId4" Type="http://schemas.openxmlformats.org/officeDocument/2006/relationships/image" Target="../media/image82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55.png"/><Relationship Id="rId4" Type="http://schemas.openxmlformats.org/officeDocument/2006/relationships/image" Target="../media/image83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55.png"/><Relationship Id="rId4" Type="http://schemas.openxmlformats.org/officeDocument/2006/relationships/image" Target="../media/image84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55.png"/><Relationship Id="rId4" Type="http://schemas.openxmlformats.org/officeDocument/2006/relationships/image" Target="../media/image8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55.png"/><Relationship Id="rId4" Type="http://schemas.openxmlformats.org/officeDocument/2006/relationships/image" Target="../media/image86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55.png"/><Relationship Id="rId4" Type="http://schemas.openxmlformats.org/officeDocument/2006/relationships/image" Target="../media/image87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55.png"/><Relationship Id="rId4" Type="http://schemas.openxmlformats.org/officeDocument/2006/relationships/image" Target="../media/image88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55.png"/><Relationship Id="rId4" Type="http://schemas.openxmlformats.org/officeDocument/2006/relationships/image" Target="../media/image89.JP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0-Video_jour4.mp4" TargetMode="External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55.png"/><Relationship Id="rId4" Type="http://schemas.openxmlformats.org/officeDocument/2006/relationships/image" Target="../media/image93.JP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55.png"/><Relationship Id="rId4" Type="http://schemas.openxmlformats.org/officeDocument/2006/relationships/image" Target="../media/image9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55.png"/><Relationship Id="rId4" Type="http://schemas.openxmlformats.org/officeDocument/2006/relationships/image" Target="../media/image95.JP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55.png"/><Relationship Id="rId4" Type="http://schemas.openxmlformats.org/officeDocument/2006/relationships/image" Target="../media/image96.JP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55.png"/><Relationship Id="rId4" Type="http://schemas.openxmlformats.org/officeDocument/2006/relationships/image" Target="../media/image97.JP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55.png"/><Relationship Id="rId4" Type="http://schemas.openxmlformats.org/officeDocument/2006/relationships/image" Target="../media/image98.JP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55.png"/><Relationship Id="rId4" Type="http://schemas.openxmlformats.org/officeDocument/2006/relationships/image" Target="../media/image99.JP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55.png"/><Relationship Id="rId4" Type="http://schemas.openxmlformats.org/officeDocument/2006/relationships/image" Target="../media/image100.JP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audio" Target="../media/media41.m4a"/><Relationship Id="rId2" Type="http://schemas.microsoft.com/office/2007/relationships/media" Target="../media/media41.m4a"/><Relationship Id="rId1" Type="http://schemas.openxmlformats.org/officeDocument/2006/relationships/tags" Target="../tags/tag1.xml"/><Relationship Id="rId6" Type="http://schemas.openxmlformats.org/officeDocument/2006/relationships/image" Target="../media/image55.png"/><Relationship Id="rId5" Type="http://schemas.openxmlformats.org/officeDocument/2006/relationships/image" Target="../media/image101.JPG"/><Relationship Id="rId4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55.png"/><Relationship Id="rId4" Type="http://schemas.openxmlformats.org/officeDocument/2006/relationships/image" Target="../media/image102.JP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55.png"/><Relationship Id="rId4" Type="http://schemas.openxmlformats.org/officeDocument/2006/relationships/image" Target="../media/image103.JP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55.png"/><Relationship Id="rId4" Type="http://schemas.openxmlformats.org/officeDocument/2006/relationships/image" Target="../media/image104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55.png"/><Relationship Id="rId4" Type="http://schemas.openxmlformats.org/officeDocument/2006/relationships/image" Target="../media/image105.JP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55.png"/><Relationship Id="rId4" Type="http://schemas.openxmlformats.org/officeDocument/2006/relationships/image" Target="../media/image106.JP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55.png"/><Relationship Id="rId4" Type="http://schemas.openxmlformats.org/officeDocument/2006/relationships/image" Target="../media/image107.JP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55.png"/><Relationship Id="rId4" Type="http://schemas.openxmlformats.org/officeDocument/2006/relationships/image" Target="../media/image108.jp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6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46.xml"/><Relationship Id="rId5" Type="http://schemas.openxmlformats.org/officeDocument/2006/relationships/slide" Target="slide98.xml"/><Relationship Id="rId4" Type="http://schemas.openxmlformats.org/officeDocument/2006/relationships/slide" Target="slide5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0-Video_jour2.mp4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5.png"/><Relationship Id="rId4" Type="http://schemas.openxmlformats.org/officeDocument/2006/relationships/image" Target="../media/image54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5.png"/><Relationship Id="rId4" Type="http://schemas.openxmlformats.org/officeDocument/2006/relationships/image" Target="../media/image56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5.png"/><Relationship Id="rId4" Type="http://schemas.openxmlformats.org/officeDocument/2006/relationships/image" Target="../media/image57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5.png"/><Relationship Id="rId4" Type="http://schemas.openxmlformats.org/officeDocument/2006/relationships/image" Target="../media/image58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5.png"/><Relationship Id="rId4" Type="http://schemas.openxmlformats.org/officeDocument/2006/relationships/image" Target="../media/image59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5.png"/><Relationship Id="rId4" Type="http://schemas.openxmlformats.org/officeDocument/2006/relationships/image" Target="../media/image60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5.png"/><Relationship Id="rId4" Type="http://schemas.openxmlformats.org/officeDocument/2006/relationships/image" Target="../media/image61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5.png"/><Relationship Id="rId4" Type="http://schemas.openxmlformats.org/officeDocument/2006/relationships/image" Target="../media/image62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5.png"/><Relationship Id="rId4" Type="http://schemas.openxmlformats.org/officeDocument/2006/relationships/image" Target="../media/image63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5.png"/><Relationship Id="rId4" Type="http://schemas.openxmlformats.org/officeDocument/2006/relationships/image" Target="../media/image6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5.png"/><Relationship Id="rId4" Type="http://schemas.openxmlformats.org/officeDocument/2006/relationships/image" Target="../media/image65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5.png"/><Relationship Id="rId4" Type="http://schemas.openxmlformats.org/officeDocument/2006/relationships/image" Target="../media/image66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55.png"/><Relationship Id="rId4" Type="http://schemas.openxmlformats.org/officeDocument/2006/relationships/image" Target="../media/image67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5.png"/><Relationship Id="rId4" Type="http://schemas.openxmlformats.org/officeDocument/2006/relationships/image" Target="../media/image68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5.png"/><Relationship Id="rId4" Type="http://schemas.openxmlformats.org/officeDocument/2006/relationships/image" Target="../media/image69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55.png"/><Relationship Id="rId4" Type="http://schemas.openxmlformats.org/officeDocument/2006/relationships/image" Target="../media/image70.JP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ABFC1A9A-9400-0C66-1540-3BE66ECEF4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57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27C1C32E-2EF7-C6BF-0802-2807668899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8499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634C1DE4-270F-1ECE-D7E1-78EF13FCD3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0312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D719839A-9F5C-DC13-5AEE-E31C3C8BBA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78378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A6AC5D3E-4D58-1266-D75F-1CD8DCB608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53870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6853AAFF-FB22-553C-8E5A-5483642078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0980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0EB23CD8-09FB-0E74-C11B-A8106CD512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97135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2B29CBEC-3272-6EB4-A89A-C9EDA3B3F7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5373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B161B753-DDF8-9BF5-7229-0051248F49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68684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156BDDE6-54B3-7391-F470-AA455B39B5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64597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8BF1563C-628D-B25F-331E-BE05BF0DA9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3928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337F5251-17BB-5059-464B-5F155BE007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425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137E6044-02A4-25D0-5A12-FE893B5C30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49192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7FB9FBE1-EA7D-19C5-DF26-F63DFA56E4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41912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02C227E0-C5FC-3814-9EF3-E1FFEFD4F9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84055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07291114-77A7-8832-6E31-EA3EF4D9A6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3053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8E73A487-769A-69B7-93E4-D39CF6D64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05523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12D42FFC-7551-9132-83CB-86C53A0212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23303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DCA156EC-66D4-0694-65C1-D72E8FF187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7999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874D83DA-AEE7-0F76-D27D-D123D5BFBD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44141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074944EF-1A9F-EA04-0F80-566F202FED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5913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1004A424-DC45-F0CB-9DC2-A0E763FFC9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4571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049883E4-D6F3-792E-AAA9-21E57D8949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915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06810C16-22E7-3DD4-EA2B-E6AEA2DBAC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6645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F14E8037-69C2-F2ED-C8A1-2FD53B6CA1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497070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38C1990A-2649-C02F-488F-66CB3F99B8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8173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F33D15F1-66BF-B6DF-75AC-0BE227EBE4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8398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30755A1D-FBBE-A62C-3D01-9E6FBFC634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529434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1B3DCAEB-6FF7-5C16-548D-D26BBF607A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2992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BBEBDDE1-DFAA-8CD7-75C4-A02BE728FF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01205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13E4F0BB-2C68-85D8-A83B-7140ED6B1C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8475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C0E3B660-B1B4-B01B-4AA5-9609D87673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428F2A4-F342-E69D-EA1E-1EEA85FDEF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68959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B173973A-45A4-9F7B-3A86-02DA530094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49B9D62-8AFC-9D88-BD50-F6494C4E0AA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E09130E-0421-B7A2-FB7D-E6CBCF01B4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3585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2"/>
    </mc:Choice>
    <mc:Fallback xmlns="">
      <p:transition spd="slow" advTm="10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74BABCDB-5FC8-DBF9-DD10-04F37CC1A7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14D49AE-1055-0806-671A-791419A27C3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CED52F0-BC68-C44C-D600-A09EAA910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54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39"/>
    </mc:Choice>
    <mc:Fallback xmlns="">
      <p:transition spd="slow" advTm="89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5CE3F522-8B47-85A0-50FF-EA2434EC77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8761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DB14975A-CE8D-CB58-F2E0-50CBD57C25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915452-ED30-108C-43AB-FA2D4010459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B48A3F7-C4D3-6B96-7486-BC6BD8DF10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359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94"/>
    </mc:Choice>
    <mc:Fallback xmlns="">
      <p:transition spd="slow" advTm="105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0CF971B9-58B0-AC81-849F-AC1CBDCC14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4E3E3B9-2BE1-7975-F1FF-FE5C760EF4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4770928-9621-E7BA-9790-F6FF9E88C6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28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5"/>
    </mc:Choice>
    <mc:Fallback xmlns="">
      <p:transition spd="slow" advTm="9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83863F4A-0D99-805D-604F-64DD440A30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1864DD3-BF48-88AE-8300-3D539712E09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4857C0-B826-F7F7-C5EC-33018E5794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846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22"/>
    </mc:Choice>
    <mc:Fallback xmlns="">
      <p:transition spd="slow" advTm="113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E2C411BC-364B-1171-7801-70EB17B8DF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42F6F5-2A28-1236-E7B8-28A9512ECC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0A0BFD-3314-9028-408A-2E57F660EA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7642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0"/>
    </mc:Choice>
    <mc:Fallback xmlns="">
      <p:transition spd="slow" advTm="9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F7BCB6EB-AAE8-DF1A-9E3D-BA7EDB2C42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118A7A1-E320-D0FB-F2E9-05DEB34351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B9C0EA7-73E9-3742-87CD-995D9AA82F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728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73"/>
    </mc:Choice>
    <mc:Fallback xmlns="">
      <p:transition spd="slow" advTm="10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DFDC23BE-5F13-3405-43DD-7A13B52B28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A4984F5-BDC1-66AE-E7D9-26DCD110BA4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698A182-E596-EAC9-4F01-C04578A2A4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7353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42"/>
    </mc:Choice>
    <mc:Fallback xmlns="">
      <p:transition spd="slow" advTm="105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C06CE451-4299-9F23-1A9F-C32557166D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72212F-61EE-4B64-14C3-C1445D4DD9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98B4C4-F40C-3734-50F1-1251AF02D0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2440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01"/>
    </mc:Choice>
    <mc:Fallback xmlns="">
      <p:transition spd="slow" advTm="105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2F29A216-4BEA-3F3F-1458-5333D442F8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417216-D30A-D8C1-077E-76D5A4B3E9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98D112F-99CC-1AC6-6209-45765AECC0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2537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97"/>
    </mc:Choice>
    <mc:Fallback xmlns="">
      <p:transition spd="slow" advTm="10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BD6376D4-DE9D-BD70-FEAA-2E566DDE51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AE97988-CD79-7ED7-AAFB-628C9F460A5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6D00CA-089A-F4E3-1385-2D3317ACC0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1212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7"/>
    </mc:Choice>
    <mc:Fallback xmlns="">
      <p:transition spd="slow" advTm="10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D2BF7DFE-30CE-5B9A-16A7-C42CBE31DF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E54C923-3E11-9BB4-B9C6-6DE4F0A1032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807117-0540-D724-7CC5-32C2C50BCD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4894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1"/>
    </mc:Choice>
    <mc:Fallback xmlns="">
      <p:transition spd="slow" advTm="103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571D936E-E0EE-CB84-2555-EF15635480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5686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00123F06-FDDA-61A1-8139-F5D081FA7B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C16AB6-6959-879A-0AEF-38BEA65818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ABF318-4738-4ED6-6708-4A63AD7679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4352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00"/>
    </mc:Choice>
    <mc:Fallback xmlns="">
      <p:transition spd="slow" advTm="10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048BFFF8-317A-69E5-B515-8B4C9D50D3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DF6891F-3A83-4A37-205F-07A641DE840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90B87CE-469D-594E-6C5A-D55FD65270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0505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73"/>
    </mc:Choice>
    <mc:Fallback xmlns="">
      <p:transition spd="slow" advTm="10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DC8B9E80-9D1B-2606-62D3-588C3E6300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2712554-A11F-E011-4549-E68ACF3C0B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D28FF6-30CC-C895-A52E-5E4F47E142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2213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59"/>
    </mc:Choice>
    <mc:Fallback xmlns="">
      <p:transition spd="slow" advTm="92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23D56BC9-3FB9-821C-2292-EAC85F88FE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6A71FC8-E0E0-2E5C-8E11-EC390871A2C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AEEFE14-87A6-5519-28F2-0CDC324CF1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630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10"/>
    </mc:Choice>
    <mc:Fallback xmlns="">
      <p:transition spd="slow" advTm="15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4C72C7F1-3D1F-635D-5299-283123FD7B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022105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F49F91BD-8910-07E6-0440-3AF86E92CB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453406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89F4D0DB-1E8D-39D7-63D8-0064C081B9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20005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0595F4C1-EC11-C05A-7AC4-5700592D1D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FE7F7FA-7CE5-846C-E05B-223CCDC0DC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19897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7E31B9D8-6AFE-7F84-175B-F8BBADCAD3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863A1F5-0C18-5DCF-0A30-1EBBBBAB10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F3F91FA-5544-C1C2-FC86-D015C1FD5F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2957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7"/>
    </mc:Choice>
    <mc:Fallback xmlns="">
      <p:transition spd="slow" advTm="100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9E7F2A7A-D5B7-D964-DB4A-3485AFDD92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8E1BBAE-ACAE-A280-F356-75B7C14B5C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7BECEB6-71B7-6F11-E45C-A6990325A5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5274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94"/>
    </mc:Choice>
    <mc:Fallback xmlns="">
      <p:transition spd="slow" advTm="102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29756238-D334-EBFF-140E-3512E7DE6A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82556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3ACB4F05-4772-FDF5-5DC6-94C70F23B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1D621D7-3E89-2E70-6B03-3B74149D8CF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B00D45C-3CE0-0263-7473-1AA493592F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157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75"/>
    </mc:Choice>
    <mc:Fallback xmlns="">
      <p:transition spd="slow" advTm="110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465E27DC-0C5A-711B-7D3C-12ABBF82A2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FE2B8BD-9AD4-7824-F0A6-B7591485B10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C87AC0E-36BD-2416-2BFF-DEBCA4FC6F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745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75"/>
    </mc:Choice>
    <mc:Fallback xmlns="">
      <p:transition spd="slow" advTm="10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F309A8CB-A0E4-5B16-62FF-FAB187F24F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BD8014F-D117-5E7A-7DF6-1B521A2052C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41B4C88-D4D2-2053-D342-565326BB76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3803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3"/>
    </mc:Choice>
    <mc:Fallback xmlns="">
      <p:transition spd="slow" advTm="96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13A597E4-1DE0-7B66-B093-A83FB9A6CE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E14AA2-7AE9-9EDC-B200-44E0B399458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235C07-8F88-BAEA-1342-65170F1E80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6942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6"/>
    </mc:Choice>
    <mc:Fallback xmlns="">
      <p:transition spd="slow" advTm="103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431A75C4-182D-23D0-240E-43C7F44C6F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CD30CC1-BC08-EA4C-38DA-7E2F368C61F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1C17E7D-478B-45AD-8D77-33170691A2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7621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83"/>
    </mc:Choice>
    <mc:Fallback xmlns="">
      <p:transition spd="slow" advTm="95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212560D2-7B75-CD80-E2E4-7BB9B80689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1B6A42-F2F5-3489-D629-E1B40BB45E8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2925D82-7643-FF56-5D40-1AA110B7FE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067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4"/>
    </mc:Choice>
    <mc:Fallback xmlns="">
      <p:transition spd="slow" advTm="108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48ACA370-6569-A574-4AF8-DB0DF12397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6A247F0-FBB7-BEC6-1865-34AA775612E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FF320D-71D0-91D9-15C5-B13A739D5E9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107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75"/>
    </mc:Choice>
    <mc:Fallback xmlns="">
      <p:transition spd="slow" advTm="111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FCF51FE2-92D2-41E9-2057-C42D74CABF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1DF83BB-3F6F-C56A-7BCC-E290E2A4601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0612F5-EC43-781D-91F3-8A0D385EEC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5744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10"/>
    </mc:Choice>
    <mc:Fallback xmlns="">
      <p:transition spd="slow" advTm="118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ECFC44F5-7AE9-5CF0-4E14-8993EBB6EA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1016C4-4F56-72A2-36F7-0DE72C63749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EE6AEA-5C07-93EC-001E-43306E232F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715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72"/>
    </mc:Choice>
    <mc:Fallback xmlns="">
      <p:transition spd="slow" advTm="111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1010E776-6DD3-BF6A-2C7B-66C27131FB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0845025-18F7-A7C2-6158-9A40174151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2FF60A8-784F-1DDB-151C-69A43370ED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018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81"/>
    </mc:Choice>
    <mc:Fallback xmlns="">
      <p:transition spd="slow" advTm="101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8BEE7262-FB43-7E17-0938-0AF443538A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595192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527A5F65-079E-30B7-85F7-52E1D53828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74B09D-D428-D5B6-7CE7-36039F5CF2D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4A5AAFC-29AA-E558-91CA-C78221227C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053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99"/>
    </mc:Choice>
    <mc:Fallback xmlns="">
      <p:transition spd="slow" advTm="112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C0608F0B-E815-51B3-AEA0-6C83DDEB64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702FC33-24CD-E90A-542C-2FB02A0F009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234CDEA-B05F-FA64-3B1E-EEDDFE61B3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0646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77"/>
    </mc:Choice>
    <mc:Fallback xmlns="">
      <p:transition spd="slow" advTm="107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B2B7F575-CC2E-6C81-3283-DC52415F1C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4BF864D-C5CE-1228-9C95-298CC9A0F7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A37CD26-678D-7BD2-CFF7-D3EA56D93F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384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87"/>
    </mc:Choice>
    <mc:Fallback xmlns="">
      <p:transition spd="slow" advTm="107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736EC09-455A-8BB7-C986-E4F69D81EC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BBD66E8-91BC-6760-DB03-466F0A80D0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1D65C5-5DBD-9D37-B905-FE9DCF3406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9026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42"/>
    </mc:Choice>
    <mc:Fallback xmlns="">
      <p:transition spd="slow" advTm="176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CF80FAFF-1527-4175-F3E0-CAD62F12D8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986174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290FDB69-E971-1FF1-D236-A8B41F7C4F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45637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BB0F4DED-2DD5-24DD-BA17-2374C5C59C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01218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B1B8A2CF-BE5C-415E-1E27-661FB712A6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50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4F0379E3-EAF9-989F-E0C7-91108386A4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418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9E24000E-86DE-6932-63DC-37A8B6E369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296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9FC16984-B257-2732-AC8F-09DC120F52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52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clipart&#10;&#10;Description générée automatiquement">
            <a:extLst>
              <a:ext uri="{FF2B5EF4-FFF2-40B4-BE49-F238E27FC236}">
                <a16:creationId xmlns:a16="http://schemas.microsoft.com/office/drawing/2014/main" id="{460F75A1-47FB-7055-5165-68C74682E83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86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4B20EB97-AA67-8529-6A10-9B1DEDE14D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1449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91887C26-453B-A67D-92A7-2A13F90F41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1164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99607610-2B8D-F5A3-DB59-B0A2EF5DBB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2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75F5E95B-3F52-FA5F-FAC0-808BDD72CE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0797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3C2E6A3-1A50-AFEF-F20C-53A4D3F073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764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8B3BE98E-B62C-9B64-E095-5D38182224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423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1B9C0CFC-3BDB-4BDD-2600-57C32B2FBC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315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D7C7C9D0-B37E-85DF-60C5-47C0E9B983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9622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391D5A15-5AB1-ACE6-C814-1685E2084B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3595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F9CF0720-B462-5C1A-1254-F865E83E61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257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4E431713-2B37-2F5B-009A-C848BB90FF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6F02F501-FE60-3B5F-0971-FE390F51B8E1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1745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5F796F2C-E686-60F3-F71E-3A23AA853E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8834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79F396DA-3BE9-62E8-06D0-15A9E1A90E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6076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6DECC1A3-CDAB-5188-8247-A60247804C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8876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1DB445BE-850A-3BE9-4818-D04CC69926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3697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5BD364B7-C7FC-834B-6429-BADBC529FA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58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3A6C8463-20D7-FD22-6B8E-717B28C681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04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088C7072-D3F8-906A-22EE-A835FC200A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9488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64FE08AB-5AB8-A33B-3B17-92645C3709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815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586E5915-7622-956F-444E-48CF63A34B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458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4BDF0F97-ACA5-ABBA-BA4C-6FA5008816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717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95C23271-A384-46FC-CC49-CD0D8459C6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5694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93002229-DE4B-3453-E1F9-E9B312D117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330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8D7E146E-709C-3FC1-F10F-AF1972CC3D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92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B6063B8F-0A3A-E833-2317-455A5735CE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4144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31D9E951-631A-E04F-6557-8E8B442E37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172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59E0EA37-6A8D-2832-5003-18C64C6177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7965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B60A8D05-54D8-97B6-F2BF-93E87A4A08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6620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2A3825B6-6BEB-5247-237A-462DD5AA8C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4123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1118BBEF-8543-2719-3837-DD51743AC9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9154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E9244C6A-1091-CE49-E242-5294138E8E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6849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B696AB58-96F8-2EBE-E11A-C06DA341C6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22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EE18B12-B0F8-290A-92FB-A42F20EADA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6695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9DC1D9BC-3240-F7A8-B578-6E325DE4E3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7900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8B7845E1-050F-82B8-93B0-180C3BD8F9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7929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999D2BAE-E6B2-5A32-92C1-9A3FF56DDE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8880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8A2AD28E-6130-5153-72F5-6FFD4292C7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720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B0D4BCDA-8B3F-3B88-A43D-B4142A67DE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92492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63BC311-9AAC-15E2-DB9F-56CE7090A6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0666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6CA31391-B8A5-24B0-32B3-7D7EC6D07C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1349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A9D5E42B-2257-AE2A-07EA-B0D989FF9E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9215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52846DC4-068B-98FA-A927-4A0EED53CC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98290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AB69AA4E-80BC-B367-6732-02F2EA1DE0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147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A216E3B0-B9BA-26FB-8005-8A2A435E4C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19971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B4A55E9F-CEC6-9FFC-2A68-5B5CF69864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0439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92DD2336-E12B-1684-8E9C-DF613AF577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7832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D98589C6-D739-6C53-1100-E47B9B897E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92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6604FC51-5936-3D5F-AACA-2123A5B5C1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47805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B590DF16-6E1F-719C-74CC-5DD71D3F9D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658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F91A94A6-B447-C87C-55C0-1EE73B1C01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15462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4065545B-FC93-D508-7D5B-D3E9CA86A2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55891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8B2A8AD7-865B-AC23-B55F-92FD72E258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7484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BB215658-1BB4-BD00-F9C2-EAF629952F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92528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6C962DAE-D4B2-F7A9-8E9D-0CA306D3B3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303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B382668-F0CB-29B8-D014-85ACD62F35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44856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1C4D8ECB-CFF9-B3A1-2AC8-0C3FE560FA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5611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B3BDB97B-21DE-E11A-A963-230557064D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885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EE7CC3D6-5FF4-AADC-1688-9225AAF2F8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3203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853FE3AC-6DF3-453C-1C43-543CDE8D3D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74728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C4EA25A3-6E57-2BAC-523F-9BD0FCD732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78334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774B8B60-3E2A-01FB-DA6A-D0CDA4DB6B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43154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A462307F-D9D9-224D-0F51-5AACDCB0AD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3886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34128490-EA72-A149-88BA-A43BF7ECCE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2563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E06FBCE7-8636-4658-8EC4-584ECFDBFF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9391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C52F8FF9-4B43-E908-F001-30BFF7B9DB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F852E52-C1A4-8711-84FC-95EDCF3BF3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64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03E885B6-57C8-0492-D9B3-347FB500C0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91854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E1241690-4810-F115-67E4-BBDB5CF87B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BBC1B1D-D7A6-452E-F826-DC1F52E0D23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7E1F40-1224-55ED-7031-0B32D99E9B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2245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3"/>
    </mc:Choice>
    <mc:Fallback xmlns="">
      <p:transition spd="slow" advTm="97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2D0F992C-FA76-C4DA-2262-A22D229164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781ED0E-A280-3439-728F-C54F8399DD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191AE1-9DAF-E36B-B219-2084344A44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325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2"/>
    </mc:Choice>
    <mc:Fallback xmlns="">
      <p:transition spd="slow" advTm="97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13864270-9739-3E77-A766-0CB34C8223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27767C4-4866-3E6A-2E72-369C0A573F1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0111B4-1E46-8CA7-35FC-939C857BF0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2673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76"/>
    </mc:Choice>
    <mc:Fallback xmlns="">
      <p:transition spd="slow" advTm="89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BE295D6A-4602-F91A-924A-1BBAF38980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5FE9D45-03AA-CF2B-2A94-3243AD008F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3D0835-6BE8-795C-8F14-8BF047FACA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7520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0"/>
    </mc:Choice>
    <mc:Fallback xmlns="">
      <p:transition spd="slow" advTm="10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304B4ED6-4A2F-2235-0851-51AC888FC8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2CBAF7-C6BC-1FD0-41E1-DF0BC8674E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3B3C769-F818-0D24-7DFA-6A763848D5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6138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4"/>
    </mc:Choice>
    <mc:Fallback xmlns="">
      <p:transition spd="slow" advTm="88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A2238DCD-BE5B-4995-B155-FC26E6DAA1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CA8FDA6-A6B7-603B-08B1-802F741D73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4F86B9-EEB8-3D32-C389-8A5AC82B03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0479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40"/>
    </mc:Choice>
    <mc:Fallback xmlns="">
      <p:transition spd="slow" advTm="10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00AA19AB-1DC8-5063-55FF-0561842A95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688203-8F0F-7681-C4CC-7273BB84910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9107E20-72D3-6752-700A-3526484ED8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2730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0"/>
    </mc:Choice>
    <mc:Fallback xmlns="">
      <p:transition spd="slow" advTm="9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96D4A0DF-15C9-3E90-0EF2-B713E368C5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F056C50-F25D-E067-1CD3-DB98390EF0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7F37F9-3D02-8D21-52BD-536E13135D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666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99"/>
    </mc:Choice>
    <mc:Fallback xmlns="">
      <p:transition spd="slow" advTm="94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84DF1349-EB9C-1762-543B-3AA1017854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3A61DE4-5E9A-A243-18A5-7FA522F92FA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9AF942C-EED1-4946-F927-19C1260661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1196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47"/>
    </mc:Choice>
    <mc:Fallback xmlns="">
      <p:transition spd="slow" advTm="108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D61FBAB6-F067-C127-AD8C-44F9FB5A4D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C6AF309-4945-77D0-EAD6-4E4C3196CF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9206FDD-4EE4-0C5B-1A61-2DB18E6EEA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835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62"/>
    </mc:Choice>
    <mc:Fallback xmlns="">
      <p:transition spd="slow" advTm="107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C82C98C8-D741-399B-4B9E-FF18A659C9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52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2F0305B5-9288-A99A-5B73-CA0480CAAD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0223B4F-A483-6EEF-A878-E41D1E100A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FE4187-26EF-303A-3B1D-933B2136F9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2497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48"/>
    </mc:Choice>
    <mc:Fallback xmlns="">
      <p:transition spd="slow" advTm="107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47ABC9A2-43B7-23D7-59D9-F6CC141388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4FBC93-1974-697C-9930-1526BB77FA3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F0F1812-8E48-40FE-82A9-7586DF02BF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7119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04"/>
    </mc:Choice>
    <mc:Fallback xmlns="">
      <p:transition spd="slow" advTm="109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21F98D07-7DF8-CC0F-9DC4-FF40F716E3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25AAEE8-22AD-30DA-2598-DCBE467F4D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5565EC3-AA12-E183-7DF9-8FFAE0C731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3151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22"/>
    </mc:Choice>
    <mc:Fallback xmlns="">
      <p:transition spd="slow" advTm="109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387F8D42-A212-5B5F-6508-0C71818D53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E5D2C07-255C-E82D-0AE0-BA1243E7F3F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019B3D-9AFA-8F0E-3644-FDAD076A61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916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9"/>
    </mc:Choice>
    <mc:Fallback xmlns="">
      <p:transition spd="slow" advTm="95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BEE2B6EA-EE3F-E663-626C-C296DCB451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555C2E4-FB27-0B26-6853-7D4136DD8E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205AF3-AF29-DB20-2102-338BF4D7EC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785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2"/>
    </mc:Choice>
    <mc:Fallback xmlns="">
      <p:transition spd="slow" advTm="106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D1165B08-BEBD-5A85-222A-BED1D5BD07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522557-2CC3-D903-295D-2F7C6C6675B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B201893-7A82-B7E3-219F-2BF2A9D047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01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30"/>
    </mc:Choice>
    <mc:Fallback xmlns="">
      <p:transition spd="slow" advTm="170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FEBA21A2-FC3D-7117-2F8B-B52CD50F09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93239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9000377E-C33C-D6F5-9C08-639AA1DD80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95336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B81A3EBA-BE30-F348-F057-A82183FB1C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6572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CE805491-4E9A-B8D8-97C0-E4813484D4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0339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"/>
</p:tagLst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4B6D1B-4113-4F8A-B21F-9BB5C975C0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73C942D-A079-4047-992D-32B214804F4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</TotalTime>
  <Words>28</Words>
  <Application>Microsoft Office PowerPoint</Application>
  <PresentationFormat>Affichage à l'écran (4:3)</PresentationFormat>
  <Paragraphs>5</Paragraphs>
  <Slides>167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167</vt:i4>
      </vt:variant>
    </vt:vector>
  </HeadingPairs>
  <TitlesOfParts>
    <vt:vector size="172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4</cp:revision>
  <dcterms:created xsi:type="dcterms:W3CDTF">2024-01-27T08:40:07Z</dcterms:created>
  <dcterms:modified xsi:type="dcterms:W3CDTF">2024-05-15T15:05:40Z</dcterms:modified>
</cp:coreProperties>
</file>