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9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7A3AD1-A79A-4E60-A91D-D95808D7F9E9}" v="3" dt="2024-05-15T15:11:07.4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theme" Target="theme/theme1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tableStyles" Target="tableStyles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viewProps" Target="viewProps.xml"/><Relationship Id="rId151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microsoft.com/office/2015/10/relationships/revisionInfo" Target="revisionInfo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9D7A3AD1-A79A-4E60-A91D-D95808D7F9E9}"/>
    <pc:docChg chg="modSld">
      <pc:chgData name="BELLEMIN SANDRA" userId="5fe4e071-d3f4-40df-970f-ee8fcf898346" providerId="ADAL" clId="{9D7A3AD1-A79A-4E60-A91D-D95808D7F9E9}" dt="2024-05-15T15:11:07.438" v="2"/>
      <pc:docMkLst>
        <pc:docMk/>
      </pc:docMkLst>
      <pc:sldChg chg="modSp">
        <pc:chgData name="BELLEMIN SANDRA" userId="5fe4e071-d3f4-40df-970f-ee8fcf898346" providerId="ADAL" clId="{9D7A3AD1-A79A-4E60-A91D-D95808D7F9E9}" dt="2024-05-15T15:10:31.370" v="0"/>
        <pc:sldMkLst>
          <pc:docMk/>
          <pc:sldMk cId="4222798572" sldId="318"/>
        </pc:sldMkLst>
        <pc:picChg chg="mod">
          <ac:chgData name="BELLEMIN SANDRA" userId="5fe4e071-d3f4-40df-970f-ee8fcf898346" providerId="ADAL" clId="{9D7A3AD1-A79A-4E60-A91D-D95808D7F9E9}" dt="2024-05-15T15:10:31.370" v="0"/>
          <ac:picMkLst>
            <pc:docMk/>
            <pc:sldMk cId="4222798572" sldId="318"/>
            <ac:picMk id="2" creationId="{D8900976-80B9-8E95-32FF-2504FBEE9D1A}"/>
          </ac:picMkLst>
        </pc:picChg>
      </pc:sldChg>
      <pc:sldChg chg="modSp">
        <pc:chgData name="BELLEMIN SANDRA" userId="5fe4e071-d3f4-40df-970f-ee8fcf898346" providerId="ADAL" clId="{9D7A3AD1-A79A-4E60-A91D-D95808D7F9E9}" dt="2024-05-15T15:10:52.057" v="1"/>
        <pc:sldMkLst>
          <pc:docMk/>
          <pc:sldMk cId="158394813" sldId="358"/>
        </pc:sldMkLst>
        <pc:picChg chg="mod">
          <ac:chgData name="BELLEMIN SANDRA" userId="5fe4e071-d3f4-40df-970f-ee8fcf898346" providerId="ADAL" clId="{9D7A3AD1-A79A-4E60-A91D-D95808D7F9E9}" dt="2024-05-15T15:10:52.057" v="1"/>
          <ac:picMkLst>
            <pc:docMk/>
            <pc:sldMk cId="158394813" sldId="358"/>
            <ac:picMk id="2" creationId="{D98BE737-62A9-D2E7-D9D8-DC8A968B2E12}"/>
          </ac:picMkLst>
        </pc:picChg>
      </pc:sldChg>
      <pc:sldChg chg="modSp">
        <pc:chgData name="BELLEMIN SANDRA" userId="5fe4e071-d3f4-40df-970f-ee8fcf898346" providerId="ADAL" clId="{9D7A3AD1-A79A-4E60-A91D-D95808D7F9E9}" dt="2024-05-15T15:11:07.438" v="2"/>
        <pc:sldMkLst>
          <pc:docMk/>
          <pc:sldMk cId="2893105493" sldId="378"/>
        </pc:sldMkLst>
        <pc:picChg chg="mod">
          <ac:chgData name="BELLEMIN SANDRA" userId="5fe4e071-d3f4-40df-970f-ee8fcf898346" providerId="ADAL" clId="{9D7A3AD1-A79A-4E60-A91D-D95808D7F9E9}" dt="2024-05-15T15:11:07.438" v="2"/>
          <ac:picMkLst>
            <pc:docMk/>
            <pc:sldMk cId="2893105493" sldId="378"/>
            <ac:picMk id="2" creationId="{9FF00051-38C7-235F-769F-C58DCDDE19B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8109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8668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878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6684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6231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38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56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025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9739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886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6814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24CC2-F686-4B40-BC69-9F9867268EF6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BE8F5-16B7-497B-905B-DDC00918E64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00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1-Video_jour3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7.png"/><Relationship Id="rId4" Type="http://schemas.openxmlformats.org/officeDocument/2006/relationships/image" Target="../media/image66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7.png"/><Relationship Id="rId4" Type="http://schemas.openxmlformats.org/officeDocument/2006/relationships/image" Target="../media/image67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7.png"/><Relationship Id="rId4" Type="http://schemas.openxmlformats.org/officeDocument/2006/relationships/image" Target="../media/image68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7.png"/><Relationship Id="rId4" Type="http://schemas.openxmlformats.org/officeDocument/2006/relationships/image" Target="../media/image69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7.png"/><Relationship Id="rId4" Type="http://schemas.openxmlformats.org/officeDocument/2006/relationships/image" Target="../media/image70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7.png"/><Relationship Id="rId4" Type="http://schemas.openxmlformats.org/officeDocument/2006/relationships/image" Target="../media/image7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7.png"/><Relationship Id="rId4" Type="http://schemas.openxmlformats.org/officeDocument/2006/relationships/image" Target="../media/image72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7.png"/><Relationship Id="rId4" Type="http://schemas.openxmlformats.org/officeDocument/2006/relationships/image" Target="../media/image73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7.png"/><Relationship Id="rId4" Type="http://schemas.openxmlformats.org/officeDocument/2006/relationships/image" Target="../media/image74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7.png"/><Relationship Id="rId4" Type="http://schemas.openxmlformats.org/officeDocument/2006/relationships/image" Target="../media/image75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7.png"/><Relationship Id="rId4" Type="http://schemas.openxmlformats.org/officeDocument/2006/relationships/image" Target="../media/image76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7.png"/><Relationship Id="rId4" Type="http://schemas.openxmlformats.org/officeDocument/2006/relationships/image" Target="../media/image77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7.png"/><Relationship Id="rId4" Type="http://schemas.openxmlformats.org/officeDocument/2006/relationships/image" Target="../media/image78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7.png"/><Relationship Id="rId4" Type="http://schemas.openxmlformats.org/officeDocument/2006/relationships/image" Target="../media/image79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7.png"/><Relationship Id="rId4" Type="http://schemas.openxmlformats.org/officeDocument/2006/relationships/image" Target="../media/image80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7.png"/><Relationship Id="rId4" Type="http://schemas.openxmlformats.org/officeDocument/2006/relationships/image" Target="../media/image8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1-Video_jour4.mp4" TargetMode="External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7.png"/><Relationship Id="rId4" Type="http://schemas.openxmlformats.org/officeDocument/2006/relationships/image" Target="../media/image85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7.png"/><Relationship Id="rId4" Type="http://schemas.openxmlformats.org/officeDocument/2006/relationships/image" Target="../media/image86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7.png"/><Relationship Id="rId4" Type="http://schemas.openxmlformats.org/officeDocument/2006/relationships/image" Target="../media/image87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7.png"/><Relationship Id="rId4" Type="http://schemas.openxmlformats.org/officeDocument/2006/relationships/image" Target="../media/image88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7.png"/><Relationship Id="rId4" Type="http://schemas.openxmlformats.org/officeDocument/2006/relationships/image" Target="../media/image89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7.png"/><Relationship Id="rId4" Type="http://schemas.openxmlformats.org/officeDocument/2006/relationships/image" Target="../media/image9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7.png"/><Relationship Id="rId4" Type="http://schemas.openxmlformats.org/officeDocument/2006/relationships/image" Target="../media/image91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7.png"/><Relationship Id="rId4" Type="http://schemas.openxmlformats.org/officeDocument/2006/relationships/image" Target="../media/image92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7.png"/><Relationship Id="rId4" Type="http://schemas.openxmlformats.org/officeDocument/2006/relationships/image" Target="../media/image93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7.png"/><Relationship Id="rId4" Type="http://schemas.openxmlformats.org/officeDocument/2006/relationships/image" Target="../media/image94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7.png"/><Relationship Id="rId4" Type="http://schemas.openxmlformats.org/officeDocument/2006/relationships/image" Target="../media/image95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7.png"/><Relationship Id="rId4" Type="http://schemas.openxmlformats.org/officeDocument/2006/relationships/image" Target="../media/image96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7.png"/><Relationship Id="rId4" Type="http://schemas.openxmlformats.org/officeDocument/2006/relationships/image" Target="../media/image97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7.png"/><Relationship Id="rId4" Type="http://schemas.openxmlformats.org/officeDocument/2006/relationships/image" Target="../media/image98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7.png"/><Relationship Id="rId4" Type="http://schemas.openxmlformats.org/officeDocument/2006/relationships/image" Target="../media/image99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7.png"/><Relationship Id="rId4" Type="http://schemas.openxmlformats.org/officeDocument/2006/relationships/image" Target="../media/image10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2.xml"/><Relationship Id="rId5" Type="http://schemas.openxmlformats.org/officeDocument/2006/relationships/slide" Target="slide82.xml"/><Relationship Id="rId4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21-Video_jour2.mp4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7.png"/><Relationship Id="rId4" Type="http://schemas.openxmlformats.org/officeDocument/2006/relationships/image" Target="../media/image46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7.png"/><Relationship Id="rId4" Type="http://schemas.openxmlformats.org/officeDocument/2006/relationships/image" Target="../media/image4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7.png"/><Relationship Id="rId4" Type="http://schemas.openxmlformats.org/officeDocument/2006/relationships/image" Target="../media/image49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7.png"/><Relationship Id="rId4" Type="http://schemas.openxmlformats.org/officeDocument/2006/relationships/image" Target="../media/image50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7.png"/><Relationship Id="rId4" Type="http://schemas.openxmlformats.org/officeDocument/2006/relationships/image" Target="../media/image51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7.png"/><Relationship Id="rId4" Type="http://schemas.openxmlformats.org/officeDocument/2006/relationships/image" Target="../media/image5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7.png"/><Relationship Id="rId4" Type="http://schemas.openxmlformats.org/officeDocument/2006/relationships/image" Target="../media/image5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7.png"/><Relationship Id="rId4" Type="http://schemas.openxmlformats.org/officeDocument/2006/relationships/image" Target="../media/image54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7.png"/><Relationship Id="rId4" Type="http://schemas.openxmlformats.org/officeDocument/2006/relationships/image" Target="../media/image55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7.png"/><Relationship Id="rId4" Type="http://schemas.openxmlformats.org/officeDocument/2006/relationships/image" Target="../media/image56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7.png"/><Relationship Id="rId4" Type="http://schemas.openxmlformats.org/officeDocument/2006/relationships/image" Target="../media/image57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7.png"/><Relationship Id="rId4" Type="http://schemas.openxmlformats.org/officeDocument/2006/relationships/image" Target="../media/image58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7.png"/><Relationship Id="rId4" Type="http://schemas.openxmlformats.org/officeDocument/2006/relationships/image" Target="../media/image59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7.png"/><Relationship Id="rId4" Type="http://schemas.openxmlformats.org/officeDocument/2006/relationships/image" Target="../media/image60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7.png"/><Relationship Id="rId4" Type="http://schemas.openxmlformats.org/officeDocument/2006/relationships/image" Target="../media/image61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7.png"/><Relationship Id="rId4" Type="http://schemas.openxmlformats.org/officeDocument/2006/relationships/image" Target="../media/image6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A3515A4-4FE4-20EF-7439-2AB8AE46E9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563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4BB1DE7B-FB07-BACA-FA44-8F7DC151BF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97629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392713A7-7AD7-28DB-2055-FF60E2C012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7547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AF126A18-A161-5ED3-E645-6D0952BA11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7864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D58DB78-BB68-F403-4646-5A08925DCC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8815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C8BECE1E-7381-D9D6-42E2-7A0F0D08DD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98BE737-62A9-D2E7-D9D8-DC8A968B2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9481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BF623E76-9058-4B08-9C46-9FE5FA9FCF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AFC41A-2C0C-12B2-35A2-01A26DBF218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2EA0D1F-9E89-1BB3-0F5F-A4B5077A54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7430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45"/>
    </mc:Choice>
    <mc:Fallback xmlns="">
      <p:transition spd="slow" advTm="8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2C018670-FC6C-0F36-CCB3-5D1E17F591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162816-BFB0-FDFD-70F2-2CF853592D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A9A23C-3A19-AD00-BC37-FAAEECB831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993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30"/>
    </mc:Choice>
    <mc:Fallback xmlns="">
      <p:transition spd="slow" advTm="97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DA1F2B2F-449A-CF03-6D0F-193A663947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411A29-6521-5AC2-26B3-E7BE1CFBD25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32E3BB-16A6-CFFA-E59C-FEB1AC9C55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592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27"/>
    </mc:Choice>
    <mc:Fallback xmlns="">
      <p:transition spd="slow" advTm="9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70FB2231-4E13-0F69-9925-02B2438616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78EAE2-0532-C624-547D-B90BEF8D3A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032D25-A9F5-6531-EC3E-BD4E7DD860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9913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29"/>
    </mc:Choice>
    <mc:Fallback xmlns="">
      <p:transition spd="slow" advTm="9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C55581E3-4D74-E7F3-B706-5D04E34070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7F81F1-4C48-064F-57BE-18857D5686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652ECB-4ACA-C893-4557-03834D2776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909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96"/>
    </mc:Choice>
    <mc:Fallback xmlns="">
      <p:transition spd="slow" advTm="10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0C3AFD23-C3C7-7E15-C894-DCA185FE49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66B9CC7-41DB-FC22-9179-7437D172A6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94052AE-8785-CA1A-BAB6-A814713533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3825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3"/>
    </mc:Choice>
    <mc:Fallback xmlns="">
      <p:transition spd="slow" advTm="98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60CB311C-E2EE-818A-D6F3-440F1655FC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08426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DD4FFDFC-4336-BEBC-E098-BEB4B8FF7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9B0414-1587-7BEC-4854-27DC0CB109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1E4665-D146-E86D-DD20-3F86784698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703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8"/>
    </mc:Choice>
    <mc:Fallback xmlns="">
      <p:transition spd="slow" advTm="9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DED9F134-5C89-4E5D-0BA6-859B6EE432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C4084B-0917-1EDF-A457-AEC0551B4EE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F1ACD09-8024-1DD0-EAB8-9F077CAF95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630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5"/>
    </mc:Choice>
    <mc:Fallback xmlns="">
      <p:transition spd="slow" advTm="9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0668A0E5-2C18-1DD2-3E2A-409ACD523B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5A0F00-8296-D621-8786-32D7B2C453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E372AE-6C47-07DC-F86C-1FE2AFC58B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843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4"/>
    </mc:Choice>
    <mc:Fallback xmlns="">
      <p:transition spd="slow" advTm="96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0D3829BE-2B6E-419B-2F4D-61F3F85976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780EAE-0A28-A161-3A51-5511A7C0C6E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BB6EAD-A107-F4B1-CEB5-9E025DCBDB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845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56"/>
    </mc:Choice>
    <mc:Fallback xmlns="">
      <p:transition spd="slow" advTm="97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1760FCC4-1C9C-B431-E632-48051F11A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657177-B2D8-537B-CAD3-0152FA9561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F49D76C-9F5D-6470-FE1D-6857960E35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595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3"/>
    </mc:Choice>
    <mc:Fallback xmlns="">
      <p:transition spd="slow" advTm="90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EC52C981-D435-7E94-B886-92B6CAE7A2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BF7E92-4FEE-F94C-6268-C807CC30DC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6A3A985-09C4-C8F5-795E-AC4E0003DD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5157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7"/>
    </mc:Choice>
    <mc:Fallback xmlns="">
      <p:transition spd="slow" advTm="9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A325F920-685F-2BF7-2E43-E06237ECF6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13529E-D454-82FB-6469-395A77D5D5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339A25-D54E-D974-07A5-09E695D195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488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77"/>
    </mc:Choice>
    <mc:Fallback xmlns="">
      <p:transition spd="slow" advTm="10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48D0349-7DD2-B9F5-8BC1-8ECF96852C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74E966-2077-7BF2-99F6-DAE7B89CE9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C6F49D-7EFA-A7AF-6DBF-71FB17C5F2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0431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4"/>
    </mc:Choice>
    <mc:Fallback xmlns="">
      <p:transition spd="slow" advTm="9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278235EA-60B3-B37C-C919-B20D0B8B22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EDBB26-1CF9-3750-128D-97E5C94DA1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3EFF29-EE71-CE7C-430A-4535F1B8E5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863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7"/>
    </mc:Choice>
    <mc:Fallback xmlns="">
      <p:transition spd="slow" advTm="9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F3B13C70-03EB-91D3-1867-D66BD564A3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516EAA-EC97-8760-30F5-DE8D8F84F4C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639EE6-D6C4-A003-7FAB-F7C0C46718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213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85"/>
    </mc:Choice>
    <mc:Fallback xmlns="">
      <p:transition spd="slow" advTm="19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9538344E-EFF4-41FF-835E-1C39096B88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6088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2F3AD588-B9A9-FBC5-E87D-20D54D1F1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1992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461800A7-74F4-3E6F-5CA8-7A0EF7384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3819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D4C9F95F-B307-8E5F-9D56-C1606FC093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45617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7D1CD06E-57D4-E28E-C4C9-5B96E67DBE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FF00051-38C7-235F-769F-C58DCDDE19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0549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A5304BA8-BC0C-5C5C-0981-2B99CCF984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C4A6F5-A8EE-6BEA-B0C6-325C979A20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1EC0CC-6BC8-2B2D-E695-336EEA453A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314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93"/>
    </mc:Choice>
    <mc:Fallback xmlns="">
      <p:transition spd="slow" advTm="9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7E5B1B76-321E-7B2D-DE09-EC81CF1AD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DF4811F-8409-B37A-0A64-9EB7A6B761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705446F-C595-60A8-A0A5-4E74C5508E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374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82"/>
    </mc:Choice>
    <mc:Fallback xmlns="">
      <p:transition spd="slow" advTm="8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CD413C2-501B-B625-F64B-298E137E2B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B4EFE5-821C-D844-D983-A170B4B056C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F8A3CE-4444-0646-50FF-2915D19BFF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7243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75"/>
    </mc:Choice>
    <mc:Fallback xmlns="">
      <p:transition spd="slow" advTm="9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90BD3D58-D16B-08A0-C652-AD7EC42071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582E8E-393A-3D8D-0411-D227A770A5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FD7C284-B348-E407-58CA-D7E4A21FED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8101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6"/>
    </mc:Choice>
    <mc:Fallback xmlns="">
      <p:transition spd="slow" advTm="9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DCE5F221-4D72-0415-F162-3E1434C989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903DBE-27DD-CF49-6DF3-2E256FFF71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9428DA2-53D9-2984-01D5-2F76322F5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4314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7"/>
    </mc:Choice>
    <mc:Fallback xmlns="">
      <p:transition spd="slow" advTm="9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0D07501C-9FED-E8CA-CE88-CD5FCCBB8F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81CB07-403B-2DF0-7571-9A18BCAB86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5D2DF1-EAE1-8303-8E11-9784164D3A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0083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1"/>
    </mc:Choice>
    <mc:Fallback xmlns="">
      <p:transition spd="slow" advTm="10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FFFE1921-6961-EEAE-22C6-909DD804C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4766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CCF6C32D-F90F-6162-55A5-0EA1053E5F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69AEFF1-4695-F6A6-BA6C-3704AD79E9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C07691-7AD3-9DC2-BDE0-870E43E91B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94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3"/>
    </mc:Choice>
    <mc:Fallback xmlns="">
      <p:transition spd="slow" advTm="9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C26EC0A6-9F08-2CDA-BFF8-C2E246D827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E5330A-4F4D-AD8B-6F5A-18E748EE4D0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39AE7B-C554-F84E-5854-A265CEE65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193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24"/>
    </mc:Choice>
    <mc:Fallback xmlns="">
      <p:transition spd="slow" advTm="10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749322D6-F876-8F09-2786-A72057BD2E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1D9C55-CC59-EB76-DC83-D274BF4859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6481AE3-34EC-3C04-089B-D277AC6CFD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3488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67"/>
    </mc:Choice>
    <mc:Fallback xmlns="">
      <p:transition spd="slow" advTm="92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DDE8BBC4-B737-ADC1-9767-31CD9A589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5F6CA2-3A5F-1066-04C3-68C19834FEF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9D2907-B59F-9853-63A2-27D431570B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436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0"/>
    </mc:Choice>
    <mc:Fallback xmlns="">
      <p:transition spd="slow" advTm="9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C9CBFC5F-9417-FD04-DF3E-65D54400CA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3C1A37A-140E-367D-D09D-3E1A30A93D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C5A390-EB78-8361-A839-E31A506209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2819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7"/>
    </mc:Choice>
    <mc:Fallback xmlns="">
      <p:transition spd="slow" advTm="9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D87E9F1D-08FA-EC27-9725-48B59EC6C0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440BEF-E7EB-E746-5587-0242E445D94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012281-A745-2925-DBDA-2EF6E1B8D5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7447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93"/>
    </mc:Choice>
    <mc:Fallback xmlns="">
      <p:transition spd="slow" advTm="10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51F80EFE-6285-7FCF-9172-99D9FBF492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AF87AD6-6386-8E4C-B46A-5BBD41FC43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3AF452B-3B86-FCC3-6019-6433EE0CB8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867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36"/>
    </mc:Choice>
    <mc:Fallback xmlns="">
      <p:transition spd="slow" advTm="9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77CAE3AD-A8E9-7A01-2E9C-280E8D31B8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45C6C8F-B7AA-FA2C-9939-1C7F5CDBA0B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2118F9-5763-A9D5-B75F-3C228B6C92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01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81"/>
    </mc:Choice>
    <mc:Fallback xmlns="">
      <p:transition spd="slow" advTm="91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2F77765A-3F6F-8F68-0807-5EA43B4E76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E40BE9-240C-DCE2-97A5-C10500F3BF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424028-F312-7102-6D09-72350CEFD3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188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5"/>
    </mc:Choice>
    <mc:Fallback xmlns="">
      <p:transition spd="slow" advTm="9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AF6F19DB-274C-375F-7C87-46D2A6A51C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ED67AA-2FB7-9726-526F-51C0EE02B4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F5E0EF-9182-7DDC-B983-0A07FD6FBA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532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94"/>
    </mc:Choice>
    <mc:Fallback xmlns="">
      <p:transition spd="slow" advTm="18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83F0D56-4A9A-5578-0169-933F4010BE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32448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76FA212E-CDDB-6723-68B3-C838523D3D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4471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F8A3B308-AD89-C933-434D-76B263CC5D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656410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1678A04-364B-BE2B-1CFF-C039A470A6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79408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BCB9A92-D7B3-0232-72D5-CC17809ACD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149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9EF4617-3829-3C2D-01C5-ABFC148903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66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A0C0E109-6E44-2C62-50B9-4F0B856048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00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DDFEA53-98D4-FCEE-659B-02583CFA40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214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1779C52A-19AC-4A3A-8CCB-D4D2616088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833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91EA971C-0218-AD1E-47E3-CC152C7F4E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70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clipart&#10;&#10;Description générée automatiquement">
            <a:extLst>
              <a:ext uri="{FF2B5EF4-FFF2-40B4-BE49-F238E27FC236}">
                <a16:creationId xmlns:a16="http://schemas.microsoft.com/office/drawing/2014/main" id="{460F75A1-47FB-7055-5165-68C74682E83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863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2349116C-1A37-F8CC-C1B6-84EAD0CE17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26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46E4AD8E-4800-B50A-7E5C-BD906E8E84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338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18EEFFFE-FC07-75EA-7F37-2F953BDD7E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988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003876F8-6FFB-8C23-480C-9F6BCA164D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09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066EBFDD-E674-DA1E-D49A-837D5D9B88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157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7AF1742-3237-256F-3DFA-15BD5500AF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744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3620C679-BADD-FADF-339D-2EFEDEC9AE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85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BDEDCB2E-4F9B-0A47-F5FB-1BC39A6DF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204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40BE83A-0251-243B-3C0B-AA4498F656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63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36517E7D-6692-0084-1A43-5EA96C62DD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441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67836E6-5648-EAD3-92CC-95E7A817BA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1449A8A-4A5C-3F44-91E2-61A76F4F0CA8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9232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D7C87516-3228-7771-E899-73D1550CC1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960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06F3F76-0AB1-FC72-B5B8-8B76DC0B6E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0048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6BED6B23-0812-8DAF-5BCA-1B0297D519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059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5F6F44E9-F1D9-477D-3459-F0628E75EC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43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DFB85D00-6388-9899-AD3D-80074749FD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9391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2BB5267D-6306-4718-D947-0A949F81A4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021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4EF98CE-CC03-D270-EB77-251CDA8690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805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E23C5EC8-5FE8-D373-006B-A33EC8D669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3088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DCA7A70E-4959-CFAE-334E-64F84A35D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1679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01E9D300-2410-75A9-67CB-2567B32AF3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96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471E6EC-CB0B-9129-3AE2-6DCBEF7B8A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411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DF3812B2-6842-EBE7-F66C-A670131279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895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A566376-AF8D-7E65-DD68-BC42FC1975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6165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10D6F657-154F-1A3A-AB57-B97931E691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430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AD3930AF-A7BF-5601-0043-F607C3ADC0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395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ABFF38B6-F67F-6D8E-15BD-9CC5FF44BC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718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55750C7B-6F97-E3BA-9D46-16760CA087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3386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A7BCFFEC-C89F-0F06-B2A8-886C471C2F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756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127DA338-15AA-5610-CA40-3F61244C74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942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46CCE86-1735-5158-0ACF-ACAB18B886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8780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966583E2-E1F0-83B7-AADE-EFBD623C7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93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E4A2E4E3-D92F-CE7A-B8AB-55D6309490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99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FBF69899-5E5B-4DF4-2743-A6F5E6E5AA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541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5E00DAA-04CC-6392-3E94-988A13D00C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173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BFFC63E-2DEC-5346-F5EF-84B3D03BB0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011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AA503A06-4382-3FA7-3A49-8C1112D90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746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ABF9F7E6-0BE6-461F-62F8-B564B014A3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42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F7DBA48C-9632-DE19-72F4-42E5C1632A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585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A7ED8EE0-7FB4-0CDD-D076-4F00B4812F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656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532270E5-F93A-1C09-21D4-2662FE2B03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0813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A1992D1-77F6-813E-C989-94E30B5F8F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042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DCC76FE-AF02-89DF-9A3D-736195F0F7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300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F6CF0D8-1BDB-287C-5BAD-A445A11B24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442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89C1DE0-85AC-EC83-CD99-D9F778670C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116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7AF730FD-0996-A50D-A015-D5F94F9777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33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CE3C0407-1CF3-F75E-233D-850428F79C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736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2A87A75B-5677-5D11-90CB-B17EEA096F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8900976-80B9-8E95-32FF-2504FBEE9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6746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7985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02E5C9A9-98E9-6AFF-CF67-29A674673B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C00C54-5A2E-2CDA-200E-63E2D6BD99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36ED03-8DB1-FDFF-F977-16E19C327B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8796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1"/>
    </mc:Choice>
    <mc:Fallback xmlns="">
      <p:transition spd="slow" advTm="93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85CEB9A0-0C18-B91A-AA08-FD23CE7FD1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552425-6219-6546-761D-0708BE69E9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AB29860-CB9D-A936-8E8B-05816D85F9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480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6"/>
    </mc:Choice>
    <mc:Fallback xmlns="">
      <p:transition spd="slow" advTm="107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73015807-E1B4-14AD-737D-F34335F9D1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F93BF0-1B0D-FAA6-57C2-AF54CC0AE35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03D17D6-D65D-FB41-E583-46599E9967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958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50"/>
    </mc:Choice>
    <mc:Fallback xmlns="">
      <p:transition spd="slow" advTm="98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21086EE1-0087-FFC1-5FB9-4A330DC535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A73B41-A40A-A1B9-C954-A41ED6AE72F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9DDBC9-71C6-AA8C-A759-A3B4872FA3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381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46"/>
    </mc:Choice>
    <mc:Fallback xmlns="">
      <p:transition spd="slow" advTm="95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CCBA1EB0-ADD8-AD66-3122-12FB6852BE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D5EFBB-DF3F-49ED-F80F-22D66E02B4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397A58-36A1-86BB-BB67-6024DC68C8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322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22"/>
    </mc:Choice>
    <mc:Fallback xmlns="">
      <p:transition spd="slow" advTm="8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71733F2-8634-BA1E-084E-89BDA7767A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C34732-20A1-339D-DFB1-AD3FDDF940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6A860CA-E1BE-DE3B-895B-004B607429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8058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5"/>
    </mc:Choice>
    <mc:Fallback xmlns="">
      <p:transition spd="slow" advTm="9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DD5CEA7-3BE9-9687-6496-CF3BC7E83B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39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544BB5D5-C162-2EB4-7B94-085A48B39E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9CB30AB-0B95-3BB3-B307-2A0810F67D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FD6510-8AEF-D2A2-39E9-6592BED0DF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465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10"/>
    </mc:Choice>
    <mc:Fallback xmlns="">
      <p:transition spd="slow" advTm="9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ABE1A4B2-3423-0EB3-D461-E1ECFCBB3B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9018F0-B035-FE6C-950D-64AB6F75DA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3CF0360-AA3C-D2D9-ECAD-F4C3871A05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9096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6"/>
    </mc:Choice>
    <mc:Fallback xmlns="">
      <p:transition spd="slow" advTm="9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412DC815-66C2-DA09-F5DA-D876BAEB32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087437-80FA-A16D-424B-D5932F89F41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E8562F-6689-EA6B-888B-B05227CBB0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1046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68"/>
    </mc:Choice>
    <mc:Fallback xmlns="">
      <p:transition spd="slow" advTm="96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812DDC15-5FFA-E4C8-9702-6829112B3B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A149AD-F3C2-66EF-AD25-EBC569935D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6C36E9-EA42-ADC5-9DCB-146DEA3795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8249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1"/>
    </mc:Choice>
    <mc:Fallback xmlns="">
      <p:transition spd="slow" advTm="9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0C8C31BB-5EC2-0313-4737-F276EE424F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6E29F8-C800-8AC5-CCCE-5998057838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212142-61BC-2F7A-7951-4B77469104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5362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7"/>
    </mc:Choice>
    <mc:Fallback xmlns="">
      <p:transition spd="slow" advTm="9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0E889BE-1D4F-2408-EED8-24E20A80D9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1CC5E5-D6F7-8DDF-8928-3B320D8EF5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B32B1B-BFB8-CA47-E815-852DA4D9CA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59437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8"/>
    </mc:Choice>
    <mc:Fallback xmlns="">
      <p:transition spd="slow" advTm="9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EA007383-87B5-A4DD-DA68-44DCE04F0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55D384-649A-26CF-6A5C-B38E3AF1D0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342206-A8DE-DA71-D00E-EC753AF58C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8197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83"/>
    </mc:Choice>
    <mc:Fallback xmlns="">
      <p:transition spd="slow" advTm="8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22D4EBDC-94CC-2E13-1939-0A27FA8BFF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8D67664-F42C-0DC3-DCD2-21829FEE82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6C8606-88FD-9483-6946-B8D05AE4390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7207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5"/>
    </mc:Choice>
    <mc:Fallback xmlns="">
      <p:transition spd="slow" advTm="90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87F8ED67-C058-08E3-4213-A303E76B59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055E3A-E8E5-7582-07CC-C0AB8F49C0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E00860D-B293-294C-6D34-FEE6ECA2FF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7216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97"/>
    </mc:Choice>
    <mc:Fallback xmlns="">
      <p:transition spd="slow" advTm="91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F783F28F-1883-9D70-1DFA-FE3EDEC332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DA0EAD-72EF-DA68-BAB3-D0E205909A1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37A0A1-53EE-538B-83E5-399B4F588D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9874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41"/>
    </mc:Choice>
    <mc:Fallback xmlns="">
      <p:transition spd="slow" advTm="12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C67E23A-5ED1-361B-C14C-4A65E3AD96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324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5F814F10-B39D-367A-E352-2D9D809467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53087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66A1DA8-5152-A9EF-A1F5-55AE4673A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4231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2FD80A73-6EDB-77A1-770F-410EF9C9FC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3455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AFC8A64C-732F-5460-B4BC-9FD1E06571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8938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FF6AC0C6-D192-0D46-161B-B61D88E0D2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64378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21A0672B-479F-E1C4-7656-744135761D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02183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A95E5CF4-F910-9C95-4F3C-747286AD8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906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2C646C6-A2F7-D235-FEE1-DC7DB167E8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9125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9DF3D8B3-C657-69EC-1398-69893B9BF6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21260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9B6890DB-FCA0-C52C-7A7B-BFB55F37D3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20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6CFC8FC-491B-6B78-DC20-D8FE84CFEA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61555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E15FB1F9-BDA8-BB10-60AF-9E82230BFA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47588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845116E-20D5-9E94-4781-BEFE171A09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4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8CE72A07-97B6-D47C-0449-566AA6B510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2394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7791A11-9D2B-2B72-FED6-0D85D9645C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26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BF3DA70-D91F-4BB6-5419-F8B827A9F0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18422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0D8602B-365A-BE9A-5804-F48BE91178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13718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D9326ACE-6E2C-EDA5-1109-F3E561317C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7253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230781E-1FCD-7C88-2EA6-F54BE6EEE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0335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A50113CF-25DB-37E1-299D-EE4048FCB9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99606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1E11AB56-D531-6E78-57E4-F4715413D9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880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092FFC-A6E7-4065-928C-23F2E137BF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38CE0-4F3A-4666-B2F6-6C9AB7019FA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28</Words>
  <Application>Microsoft Office PowerPoint</Application>
  <PresentationFormat>Affichage à l'écran (4:3)</PresentationFormat>
  <Paragraphs>5</Paragraphs>
  <Slides>143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143</vt:i4>
      </vt:variant>
    </vt:vector>
  </HeadingPairs>
  <TitlesOfParts>
    <vt:vector size="148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2024-01-07T11:33:47Z</dcterms:created>
  <dcterms:modified xsi:type="dcterms:W3CDTF">2024-05-15T15:11:18Z</dcterms:modified>
</cp:coreProperties>
</file>