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0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A8225A-51B7-49DA-91EF-D7747009D62E}" v="3" dt="2024-05-15T15:13:16.8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presProps" Target="presProps.xml"/><Relationship Id="rId159" Type="http://schemas.microsoft.com/office/2015/10/relationships/revisionInfo" Target="revisionInfo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viewProps" Target="viewProp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53" Type="http://schemas.openxmlformats.org/officeDocument/2006/relationships/slide" Target="slides/slide150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tableStyles" Target="tableStyle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2A8225A-51B7-49DA-91EF-D7747009D62E}"/>
    <pc:docChg chg="modSld">
      <pc:chgData name="BELLEMIN SANDRA" userId="5fe4e071-d3f4-40df-970f-ee8fcf898346" providerId="ADAL" clId="{D2A8225A-51B7-49DA-91EF-D7747009D62E}" dt="2024-05-15T15:13:16.836" v="2"/>
      <pc:docMkLst>
        <pc:docMk/>
      </pc:docMkLst>
      <pc:sldChg chg="modSp">
        <pc:chgData name="BELLEMIN SANDRA" userId="5fe4e071-d3f4-40df-970f-ee8fcf898346" providerId="ADAL" clId="{D2A8225A-51B7-49DA-91EF-D7747009D62E}" dt="2024-05-15T15:12:34.142" v="0"/>
        <pc:sldMkLst>
          <pc:docMk/>
          <pc:sldMk cId="3057254808" sldId="322"/>
        </pc:sldMkLst>
        <pc:picChg chg="mod">
          <ac:chgData name="BELLEMIN SANDRA" userId="5fe4e071-d3f4-40df-970f-ee8fcf898346" providerId="ADAL" clId="{D2A8225A-51B7-49DA-91EF-D7747009D62E}" dt="2024-05-15T15:12:34.142" v="0"/>
          <ac:picMkLst>
            <pc:docMk/>
            <pc:sldMk cId="3057254808" sldId="322"/>
            <ac:picMk id="2" creationId="{1741E7A3-FF53-A44E-44AB-A798312BD270}"/>
          </ac:picMkLst>
        </pc:picChg>
      </pc:sldChg>
      <pc:sldChg chg="modSp">
        <pc:chgData name="BELLEMIN SANDRA" userId="5fe4e071-d3f4-40df-970f-ee8fcf898346" providerId="ADAL" clId="{D2A8225A-51B7-49DA-91EF-D7747009D62E}" dt="2024-05-15T15:12:59.508" v="1"/>
        <pc:sldMkLst>
          <pc:docMk/>
          <pc:sldMk cId="1891204008" sldId="365"/>
        </pc:sldMkLst>
        <pc:picChg chg="mod">
          <ac:chgData name="BELLEMIN SANDRA" userId="5fe4e071-d3f4-40df-970f-ee8fcf898346" providerId="ADAL" clId="{D2A8225A-51B7-49DA-91EF-D7747009D62E}" dt="2024-05-15T15:12:59.508" v="1"/>
          <ac:picMkLst>
            <pc:docMk/>
            <pc:sldMk cId="1891204008" sldId="365"/>
            <ac:picMk id="2" creationId="{840392BF-C3D6-6563-E6AB-991677CB787C}"/>
          </ac:picMkLst>
        </pc:picChg>
      </pc:sldChg>
      <pc:sldChg chg="modSp">
        <pc:chgData name="BELLEMIN SANDRA" userId="5fe4e071-d3f4-40df-970f-ee8fcf898346" providerId="ADAL" clId="{D2A8225A-51B7-49DA-91EF-D7747009D62E}" dt="2024-05-15T15:13:16.836" v="2"/>
        <pc:sldMkLst>
          <pc:docMk/>
          <pc:sldMk cId="151093109" sldId="385"/>
        </pc:sldMkLst>
        <pc:picChg chg="mod">
          <ac:chgData name="BELLEMIN SANDRA" userId="5fe4e071-d3f4-40df-970f-ee8fcf898346" providerId="ADAL" clId="{D2A8225A-51B7-49DA-91EF-D7747009D62E}" dt="2024-05-15T15:13:16.836" v="2"/>
          <ac:picMkLst>
            <pc:docMk/>
            <pc:sldMk cId="151093109" sldId="385"/>
            <ac:picMk id="2" creationId="{BF971A74-2F8B-5756-B4F1-ECF93045EB4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1013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042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050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468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10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533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2053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8239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9214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93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710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003EE9-7B14-4229-B460-873C2FE4061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9A4C64A-3573-42C1-9FD0-75E4C92722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15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2-Video_jour3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9.png"/><Relationship Id="rId4" Type="http://schemas.openxmlformats.org/officeDocument/2006/relationships/image" Target="../media/image68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9.png"/><Relationship Id="rId4" Type="http://schemas.openxmlformats.org/officeDocument/2006/relationships/image" Target="../media/image69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9.png"/><Relationship Id="rId4" Type="http://schemas.openxmlformats.org/officeDocument/2006/relationships/image" Target="../media/image70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9.png"/><Relationship Id="rId4" Type="http://schemas.openxmlformats.org/officeDocument/2006/relationships/image" Target="../media/image71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9.png"/><Relationship Id="rId4" Type="http://schemas.openxmlformats.org/officeDocument/2006/relationships/image" Target="../media/image72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9.png"/><Relationship Id="rId4" Type="http://schemas.openxmlformats.org/officeDocument/2006/relationships/image" Target="../media/image73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9.png"/><Relationship Id="rId4" Type="http://schemas.openxmlformats.org/officeDocument/2006/relationships/image" Target="../media/image74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9.png"/><Relationship Id="rId4" Type="http://schemas.openxmlformats.org/officeDocument/2006/relationships/image" Target="../media/image75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9.png"/><Relationship Id="rId4" Type="http://schemas.openxmlformats.org/officeDocument/2006/relationships/image" Target="../media/image7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9.png"/><Relationship Id="rId4" Type="http://schemas.openxmlformats.org/officeDocument/2006/relationships/image" Target="../media/image77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9.png"/><Relationship Id="rId4" Type="http://schemas.openxmlformats.org/officeDocument/2006/relationships/image" Target="../media/image78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9.png"/><Relationship Id="rId4" Type="http://schemas.openxmlformats.org/officeDocument/2006/relationships/image" Target="../media/image79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9.png"/><Relationship Id="rId4" Type="http://schemas.openxmlformats.org/officeDocument/2006/relationships/image" Target="../media/image80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9.png"/><Relationship Id="rId4" Type="http://schemas.openxmlformats.org/officeDocument/2006/relationships/image" Target="../media/image81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9.png"/><Relationship Id="rId4" Type="http://schemas.openxmlformats.org/officeDocument/2006/relationships/image" Target="../media/image82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9.png"/><Relationship Id="rId4" Type="http://schemas.openxmlformats.org/officeDocument/2006/relationships/image" Target="../media/image83.JP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2-Video_jour4.mp4" TargetMode="Externa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9.png"/><Relationship Id="rId4" Type="http://schemas.openxmlformats.org/officeDocument/2006/relationships/image" Target="../media/image87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9.png"/><Relationship Id="rId4" Type="http://schemas.openxmlformats.org/officeDocument/2006/relationships/image" Target="../media/image88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9.png"/><Relationship Id="rId4" Type="http://schemas.openxmlformats.org/officeDocument/2006/relationships/image" Target="../media/image89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9.png"/><Relationship Id="rId4" Type="http://schemas.openxmlformats.org/officeDocument/2006/relationships/image" Target="../media/image90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9.png"/><Relationship Id="rId4" Type="http://schemas.openxmlformats.org/officeDocument/2006/relationships/image" Target="../media/image91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9.png"/><Relationship Id="rId4" Type="http://schemas.openxmlformats.org/officeDocument/2006/relationships/image" Target="../media/image92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9.png"/><Relationship Id="rId4" Type="http://schemas.openxmlformats.org/officeDocument/2006/relationships/image" Target="../media/image93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9.png"/><Relationship Id="rId4" Type="http://schemas.openxmlformats.org/officeDocument/2006/relationships/image" Target="../media/image94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9.png"/><Relationship Id="rId4" Type="http://schemas.openxmlformats.org/officeDocument/2006/relationships/image" Target="../media/image9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9.png"/><Relationship Id="rId4" Type="http://schemas.openxmlformats.org/officeDocument/2006/relationships/image" Target="../media/image96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9.png"/><Relationship Id="rId4" Type="http://schemas.openxmlformats.org/officeDocument/2006/relationships/image" Target="../media/image97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9.png"/><Relationship Id="rId4" Type="http://schemas.openxmlformats.org/officeDocument/2006/relationships/image" Target="../media/image98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9.png"/><Relationship Id="rId4" Type="http://schemas.openxmlformats.org/officeDocument/2006/relationships/image" Target="../media/image99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9.png"/><Relationship Id="rId4" Type="http://schemas.openxmlformats.org/officeDocument/2006/relationships/image" Target="../media/image100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9.png"/><Relationship Id="rId4" Type="http://schemas.openxmlformats.org/officeDocument/2006/relationships/image" Target="../media/image101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9.png"/><Relationship Id="rId4" Type="http://schemas.openxmlformats.org/officeDocument/2006/relationships/image" Target="../media/image102.JP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8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9.xml"/><Relationship Id="rId5" Type="http://schemas.openxmlformats.org/officeDocument/2006/relationships/slide" Target="slide86.xml"/><Relationship Id="rId4" Type="http://schemas.openxmlformats.org/officeDocument/2006/relationships/slide" Target="slide4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2-Video_jour2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9.png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9.png"/><Relationship Id="rId4" Type="http://schemas.openxmlformats.org/officeDocument/2006/relationships/image" Target="../media/image51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9.png"/><Relationship Id="rId4" Type="http://schemas.openxmlformats.org/officeDocument/2006/relationships/image" Target="../media/image5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9.png"/><Relationship Id="rId4" Type="http://schemas.openxmlformats.org/officeDocument/2006/relationships/image" Target="../media/image53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9.png"/><Relationship Id="rId4" Type="http://schemas.openxmlformats.org/officeDocument/2006/relationships/image" Target="../media/image54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9.png"/><Relationship Id="rId4" Type="http://schemas.openxmlformats.org/officeDocument/2006/relationships/image" Target="../media/image55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9.png"/><Relationship Id="rId4" Type="http://schemas.openxmlformats.org/officeDocument/2006/relationships/image" Target="../media/image56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9.png"/><Relationship Id="rId4" Type="http://schemas.openxmlformats.org/officeDocument/2006/relationships/image" Target="../media/image57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9.png"/><Relationship Id="rId4" Type="http://schemas.openxmlformats.org/officeDocument/2006/relationships/image" Target="../media/image58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9.png"/><Relationship Id="rId4" Type="http://schemas.openxmlformats.org/officeDocument/2006/relationships/image" Target="../media/image59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9.png"/><Relationship Id="rId4" Type="http://schemas.openxmlformats.org/officeDocument/2006/relationships/image" Target="../media/image6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9.png"/><Relationship Id="rId4" Type="http://schemas.openxmlformats.org/officeDocument/2006/relationships/image" Target="../media/image6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9.png"/><Relationship Id="rId4" Type="http://schemas.openxmlformats.org/officeDocument/2006/relationships/image" Target="../media/image62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9.png"/><Relationship Id="rId4" Type="http://schemas.openxmlformats.org/officeDocument/2006/relationships/image" Target="../media/image63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9.png"/><Relationship Id="rId4" Type="http://schemas.openxmlformats.org/officeDocument/2006/relationships/image" Target="../media/image64.JP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85D3B3D-168D-8AB1-2F4F-05B5644AFD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66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A386A10-7D1B-9904-0929-11BECE4E0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66223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B2F736F0-189F-89C2-31D6-B95DB4F6D2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8424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E818AA7E-A956-CA82-0F3A-AF6DEC331A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2250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3BD2461-CEF8-A029-CF8F-71AE364BA2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0878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DB06482-FA75-2F6F-738C-7A7E79D6D2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9957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54858C5-4191-0F8C-D797-68B8333BA9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8535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64715C9B-D4F9-D9E0-65BD-3DB3FA9D11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5786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0A41800-4526-AD35-1276-1820346B23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7004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C45BB094-E45E-42C0-DCB4-F83DC595F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7003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0B16CB0-F4FE-DD7A-90B2-76FD218B2E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8924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16F8A3D-FD6F-EB3A-5AFC-B1EAEDB5D8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187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41498CE-7C24-E480-65B1-18115BF834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779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3205923-1EB4-2700-AC19-75B4E5E30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40392BF-C3D6-6563-E6AB-991677CB7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0400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9A077F1-7C1A-986D-22F0-216B35443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087CBF-EBA6-7676-27E8-56A8F98178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6BEC89-1261-8E78-8EE8-A1DB786BA7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3749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1"/>
    </mc:Choice>
    <mc:Fallback xmlns="">
      <p:transition spd="slow" advTm="9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7997CE6-586C-FE39-DDC1-50228EC302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85CF91-19C0-958D-E68B-026CFA2738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71A0EE-BCB8-80E3-85CD-9BFB6034B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362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9"/>
    </mc:Choice>
    <mc:Fallback xmlns="">
      <p:transition spd="slow" advTm="10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CDF62E2-5285-7DD7-FD25-B19418BA60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2B73D0-3BD0-0595-402F-7FE8AED773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C7257F-E345-AB8D-51AA-1C600A7A4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949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74"/>
    </mc:Choice>
    <mc:Fallback xmlns="">
      <p:transition spd="slow" advTm="106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DFEF2038-1ED4-B0DE-98CA-C1E4E708F1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169E48-91F6-5759-669D-4DDDD3AA09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FAF689-6FAC-96BB-2CDB-4F94C7F2EA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7624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5"/>
    </mc:Choice>
    <mc:Fallback xmlns="">
      <p:transition spd="slow" advTm="9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C08AEE51-915F-9075-6449-F128322D9C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DD8ED1-700B-A237-2C16-8A0CBD309F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81A5DF-2F60-D141-3E7D-1CE54A2B07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404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4"/>
    </mc:Choice>
    <mc:Fallback xmlns="">
      <p:transition spd="slow" advTm="9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5177E3B-A552-991B-7024-2095CE9014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98AF9F-7FDE-0133-84D2-49F524E108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A3F16A-F2DF-2CC7-701C-819C25D7D5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562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1"/>
    </mc:Choice>
    <mc:Fallback xmlns="">
      <p:transition spd="slow" advTm="9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894B8D6-B909-B58C-F26D-FA0FF5AE5D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37EE8F-E1E3-0F28-1D62-C1FD1FD985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8E1136-57BD-BD0D-FEB9-B976C648A8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449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7"/>
    </mc:Choice>
    <mc:Fallback xmlns="">
      <p:transition spd="slow" advTm="9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F206528A-53C0-E22E-F679-66D7A4FAA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615C31-F797-43EF-3655-B27C860D02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772AC5-C638-620B-ECD2-D9C1F002B3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3519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25"/>
    </mc:Choice>
    <mc:Fallback xmlns="">
      <p:transition spd="slow" advTm="11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7B9FBAF7-F685-DD95-657E-680C4EA6D9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EF9602-FC43-FBC6-5FF4-FEB91876FA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16724F-73EC-76C8-D017-8B06FF9CB7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241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8"/>
    </mc:Choice>
    <mc:Fallback xmlns="">
      <p:transition spd="slow" advTm="9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C9E33B4-DEB1-3C19-3CA6-779EDB1C46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1298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0119B8F-4DB8-6B9B-8ECD-09908B3D18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E7BBF4-EAD9-6A17-8CDD-80F37C6AE4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E75515-C8CE-A5C1-BCE9-B6E24BD5CD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79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5"/>
    </mc:Choice>
    <mc:Fallback xmlns="">
      <p:transition spd="slow" advTm="10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20452A8D-2E5E-0E9D-AB66-E4AC75610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1E10E3-27EE-8C3A-C2F7-CD2C1F2EB1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460D60-98EC-7E9F-C791-37B41019D5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1954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8"/>
    </mc:Choice>
    <mc:Fallback xmlns="">
      <p:transition spd="slow" advTm="11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47F6D4DF-5342-BAC1-1703-CD4454A7BB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5FA975-4260-8456-3793-7A0EE7A5F1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A26A47-EEB4-FF47-7388-19B38855D7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991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6"/>
    </mc:Choice>
    <mc:Fallback xmlns="">
      <p:transition spd="slow" advTm="94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F755B47F-CBBE-675B-28B3-5B4849ABF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0A366F-DE13-1178-1AAD-0D23F68B54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A44E87-92CB-BB98-0267-1AE930CE4B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435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4"/>
    </mc:Choice>
    <mc:Fallback xmlns="">
      <p:transition spd="slow" advTm="1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DE25F55-985E-9D5C-AA06-367AB742F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F6BD02-1651-648F-62B8-4AD72EA925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0A0F7E-802A-F5A1-0D97-71254E7743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63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8"/>
    </mc:Choice>
    <mc:Fallback xmlns="">
      <p:transition spd="slow" advTm="10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8E14450-D08F-9060-8037-3A73591CC5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A0007F-B9E7-FD83-DC8E-D86E9CDA4D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D4988B-F2DA-4140-27F9-E84FB512E9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378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9"/>
    </mc:Choice>
    <mc:Fallback xmlns="">
      <p:transition spd="slow" advTm="10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28FA091-B866-9154-654D-614C8326B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C686CA-820C-1232-EAAE-C71FE30E0E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BB7EAEE6-2823-0BCD-587D-5E0D89974F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053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54"/>
    </mc:Choice>
    <mc:Fallback xmlns="">
      <p:transition spd="slow" advTm="15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3A3C0A6-C137-1FDA-64E9-79DD94FFDC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8183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EEAEB53-83B9-F1A1-40B5-30F92E68ED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2082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4E5207FF-833C-D3B7-2D0B-9405A39E06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50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E6AB62FB-EEB2-5DC8-FDBF-0981F4BB4A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5102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77FADE21-E39F-F44B-F129-58E89A45BD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F971A74-2F8B-5756-B4F1-ECF93045E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310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5A2D82D-F42A-BFE8-7442-1A91065E81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A70464-3639-D3FD-B64D-C5A8EABE81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7F866E-8660-8C38-FB14-EBAE0D8076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783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C9770D47-15DB-0712-FED5-268F9222BD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BFFFCF-36CD-8776-68B7-6E0523C04D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CA6127-8FD3-DBE8-D9E1-0CFF279B31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357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8"/>
    </mc:Choice>
    <mc:Fallback xmlns="">
      <p:transition spd="slow" advTm="9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BA202CE3-3476-2F8F-3ECC-C7D9482D9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353B97-442E-B9BF-4298-EC4C192863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566777-B0E9-4565-F984-B189C96887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0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3"/>
    </mc:Choice>
    <mc:Fallback xmlns="">
      <p:transition spd="slow" advTm="10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76C6FA26-E6CD-6492-A108-A309E42C22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CA56CC-B0AB-5DD6-B58D-1C536A7212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30D372-C9BC-8243-3956-E47104CA1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311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5"/>
    </mc:Choice>
    <mc:Fallback xmlns="">
      <p:transition spd="slow" advTm="10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4267E31A-BD91-28F3-0186-C3851979A0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154741-00B5-06A6-4110-98F6D0C006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7E4317-7DD7-92B6-6A6A-9AD3F4E791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335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4"/>
    </mc:Choice>
    <mc:Fallback xmlns="">
      <p:transition spd="slow" advTm="10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2FC93A00-1F9D-5430-73B0-806B301F7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755384-E171-B013-2786-50952C879C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05520D-6784-8747-1FC8-8352F7C980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552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13"/>
    </mc:Choice>
    <mc:Fallback xmlns="">
      <p:transition spd="slow" advTm="11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AD1A3225-D9D0-F07F-A575-D675C45121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071E5C-94B3-9D5A-26B4-B7D167DF80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4B9952-0A2C-1E36-CBEC-9CBE2B3899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832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4"/>
    </mc:Choice>
    <mc:Fallback xmlns="">
      <p:transition spd="slow" advTm="9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E8A36694-8B6A-2E43-D719-584950251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8CE754-180F-7EDF-CCD0-E8E73EFABA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B00B29-4DF4-2DF9-A7A2-0284174E56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842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5"/>
    </mc:Choice>
    <mc:Fallback xmlns="">
      <p:transition spd="slow" advTm="109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6B95C536-1CC2-67BD-C1EB-5ECB60661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1522FC-11A5-9D08-DCF2-0380FC8734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E175F7-16B1-6945-E4E5-52C6972D5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195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9"/>
    </mc:Choice>
    <mc:Fallback xmlns="">
      <p:transition spd="slow" advTm="9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64718DC6-B2AD-2E7E-FA8D-37542BC760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8768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7801BB7B-F45B-6BA9-7096-7677335A20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25B6F0-8F10-2173-DA66-AA613551EF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F7F1B6-3DD8-CAEF-8F32-673A37F67D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540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0"/>
    </mc:Choice>
    <mc:Fallback xmlns="">
      <p:transition spd="slow" advTm="11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9ED3545E-E223-0BD4-88EB-5BCFE15E8F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DF5A35-F80B-0A1A-6D83-F8F09C2756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9D4D39-2933-BFE9-00E9-B9AD7540D0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1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9"/>
    </mc:Choice>
    <mc:Fallback xmlns="">
      <p:transition spd="slow" advTm="10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41ABB82D-429F-C84F-4F59-C33019CBDB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FF74EF-375D-549E-988F-F4EAA75EDF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F759C8-95D9-181F-6314-9EA9FA8DBC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735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5"/>
    </mc:Choice>
    <mc:Fallback xmlns="">
      <p:transition spd="slow" advTm="10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65A09AF2-8E5E-D06C-A7B4-1F45F767FA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B50D0E-B999-62D8-A835-B494788AB6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D41FEF-41DC-E0D8-97CB-E9AACB4F90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080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5"/>
    </mc:Choice>
    <mc:Fallback xmlns="">
      <p:transition spd="slow" advTm="10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9E254099-A23A-4BB0-EC3A-42A2612B68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DE2ED2-48DE-C29C-F36A-4AE4D2CDEB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695FFA-543C-9EB8-DD31-AC5947F379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09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9"/>
    </mc:Choice>
    <mc:Fallback xmlns="">
      <p:transition spd="slow" advTm="10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F5232677-EE02-729C-6605-291A3E1383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E76D8C-D323-9EA2-D8D9-D42658524E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FECE30-D2F6-5839-BA8E-B68FBA9A0E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912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5"/>
    </mc:Choice>
    <mc:Fallback xmlns="">
      <p:transition spd="slow" advTm="10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B3342B80-FACA-BFF8-FA3F-9AC98FACB1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6E94FE-7735-FE99-5DFB-7815DABDDA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8C049F-041E-3264-114F-6ADDD1CDD5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083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71"/>
    </mc:Choice>
    <mc:Fallback xmlns="">
      <p:transition spd="slow" advTm="16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6E5D14E6-AED2-3693-A00B-7967A15ADE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2822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69638B10-B677-6958-60A0-3EA6AA9A88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6494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26C68927-3E86-1C5C-24BC-E60063F6D9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40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CEE7D267-E925-436B-1538-88DCB75E1A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0012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239CE4AE-F56B-E7B5-452B-E5F5B4B45B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46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1FDA180-F2F2-338A-8BEB-13DA1E83E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06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2646144-D5E8-951A-B2F4-E4B6DD64B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46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AFD22A81-239C-0E76-D51D-9F41B06F4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73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5EFFAE7-D056-592F-7538-CB61BDDD0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8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clipart&#10;&#10;Description générée automatiquement">
            <a:extLst>
              <a:ext uri="{FF2B5EF4-FFF2-40B4-BE49-F238E27FC236}">
                <a16:creationId xmlns:a16="http://schemas.microsoft.com/office/drawing/2014/main" id="{460F75A1-47FB-7055-5165-68C74682E83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35193E01-65BD-F81C-83E2-0B7AE4F02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37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701ED97-84FF-8A54-6DD0-B35A0F2547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26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7B2E53D-20CF-77EE-6C28-9078EC11A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213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A472EB1-D61B-F31E-10B0-1252BC01C4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0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F3390BE-C2B7-059F-A051-3DEFEF0B31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30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A245117-DDFF-269A-C5E1-A12632BC6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16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57D83F4-68CA-BF0A-BEAE-28B606078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909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32729B52-884C-919E-0683-7150E4402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841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FE219A2-88A8-0899-DF06-85CE4F39C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4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0E118A0-1690-9F49-6E12-3F4B444A51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FF3A54F-1224-9F8C-E7B9-5241775EA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1F0CBA6-E1C7-1D32-131E-2979C73F74F2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Jour 4 : bilan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latin typeface="Calibri" panose="020F0502020204030204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 revois les leçons</a:t>
            </a:r>
            <a:endParaRPr lang="fr-FR" sz="3600" b="1" dirty="0">
              <a:solidFill>
                <a:srgbClr val="0070C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78574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25433B2-5F51-B407-59B9-284E062BDA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885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A977DB08-D80B-9728-D31D-21832D9BD7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028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CF99834-1057-0581-037F-F97981050C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13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C5EA6D7A-64A3-989C-32F1-72D210F721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19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87A1BAE5-3C33-D0FB-3A77-6BDBA02243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170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33D7A97-7C12-E207-C5C6-8938221822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251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A4E84AE-8C8F-3601-F410-335FBDD6C2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925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7FB5F87-744A-8CD1-85EF-E4EC4E8C02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461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3B2D9CA3-3ACC-8158-CD27-46C5C273CD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403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2712C0E-3A1A-2440-13EA-546227BED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95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2615AED-3FA0-ADAA-32D2-6EC5DC73EB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466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563D746-310B-0191-5473-ED22036BE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905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EA70B6B-962B-464A-2BF7-DE0E8C173D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218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73C8D50-2382-9406-0708-4C1BDBD8B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111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479DEDC-803D-340B-019A-E4E89F8D23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826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B30E8E4-BFE2-ABA4-D0E7-1EE2916CBB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221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243C9A5-E249-73A6-D5A9-169FE42EE2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978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57E616D2-D3C6-2DB2-468F-B58EF60F9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84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CFBBF6D5-634A-8D50-7C65-78CB95C0E4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381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579008A-08D6-9600-3526-33C82EB195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27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179F6FE-0F14-1D3D-2758-4977438C84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77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AD5CA2D-13D8-1803-9211-BD283E658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45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AA393DF1-2FED-72B3-6567-FA275C70F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256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1E6FCCB-859D-8DBE-09B4-A7C495B9D1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502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122C6CE-C6C3-CB96-459A-18308FA958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724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D31DD03-825F-7309-6B89-F3522F033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210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5C87E6D7-68A9-AC46-77BE-C422AC13C0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094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4788C5F-610E-1968-07A6-4946163F74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448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63BAA1BF-86CD-DA9E-BE8D-2AD46F188B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222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D48350E1-4450-91E9-4F29-A37B63A1E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780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EDC3628-6A07-8582-CF2D-656B9BDFCE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6877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FC4771A5-F4D4-2B2A-EF2B-46F88B0DB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4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540837D-3DE7-03F9-F00B-A8E13FC44B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622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348938EB-F1AE-F770-4BB4-A0F252FD1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620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581C09E3-082F-A961-5D9A-1B1B26190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738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EC3259D-5A0E-1C5D-B0A2-1B08BED61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452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118DF558-B0B1-F758-DA78-121ACD4AFD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999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E3CCFCC8-872A-14ED-4091-0E946A2BC6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86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F13C5955-4C31-D043-22F8-B016C9382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822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77460E4-C2A6-798C-F6E9-09D766D287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336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C5D3A5D8-288C-A7C5-B65F-62E85B4C5B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741E7A3-FF53-A44E-44AB-A798312BD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5480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48281B4-F5E2-00EC-462A-F411628934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F0D58C-2795-685B-DE45-A5DD2FC5B8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26A3EE-0EA8-67E6-8AEB-2F6998438E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555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2"/>
    </mc:Choice>
    <mc:Fallback xmlns="">
      <p:transition spd="slow" advTm="10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F1BD2CF-B13B-37A6-3FC1-7EF2E7EC23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B1AA8E-7DF2-6D06-4EAC-998CBB793C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F1E3CD-CE80-66B4-8DAC-27738F935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26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7"/>
    </mc:Choice>
    <mc:Fallback xmlns="">
      <p:transition spd="slow" advTm="9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E6671123-3E3E-96E2-0CD6-273A1CECB9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697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FDDC73B-D734-740C-8389-B190D8EAD1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D33B5C-7FBE-C78B-408A-CCDA24B9AF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C73DAA-47FD-AF74-2B38-776FA16FC5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5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2"/>
    </mc:Choice>
    <mc:Fallback xmlns="">
      <p:transition spd="slow" advTm="110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24B80964-3189-62D9-6303-0E6A28E586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C56774-DBDE-0054-452C-CB6E9522F1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1C2855-F4FB-CFC2-FA48-69F412F7F9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439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0"/>
    </mc:Choice>
    <mc:Fallback xmlns="">
      <p:transition spd="slow" advTm="9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DCB5184-FFB5-21C0-767B-77BAEB09F2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688354-E3CB-602B-F71A-4FA59EC7CC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52F38B-47A6-E3BB-407E-E06574A251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421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3"/>
    </mc:Choice>
    <mc:Fallback xmlns="">
      <p:transition spd="slow" advTm="10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926DCB3-6743-D8FF-5197-96A319D5D2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7A670E-73C8-86C0-2A80-153EC68D6E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4125AF-4FD5-1886-E8D4-E93EDC2C73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420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52"/>
    </mc:Choice>
    <mc:Fallback xmlns="">
      <p:transition spd="slow" advTm="11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6292B7B3-8912-CEC9-41DC-BAC1141466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3585BA-D8E0-952F-1A31-6D676D17DC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B9FDAD-EAEA-E933-FB2B-10ECD8249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81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2"/>
    </mc:Choice>
    <mc:Fallback xmlns="">
      <p:transition spd="slow" advTm="10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F99D8B2A-202F-E930-8163-CA3D7FB56E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59890F-693F-34D6-1D4E-C597A2E659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3EBF8F-0D04-19FF-9944-FF3B8A3000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610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7"/>
    </mc:Choice>
    <mc:Fallback xmlns="">
      <p:transition spd="slow" advTm="9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12959F2-D589-230B-5C02-422C665622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FB3CCF-30D5-4F7D-F7AF-28712299FF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02F8FB-CC7C-C871-8852-1AF5E8553A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144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7"/>
    </mc:Choice>
    <mc:Fallback xmlns="">
      <p:transition spd="slow" advTm="11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7463524-16D0-CD43-FFF3-BE305776AA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87B66F-7DD7-E0E7-CF19-2C12DF34A7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3FA36D-22B9-63E4-AA69-B5C9541F41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215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6"/>
    </mc:Choice>
    <mc:Fallback xmlns="">
      <p:transition spd="slow" advTm="9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8C36C6AB-C0A8-C93D-4A09-302D6185ED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4E25FF-AD61-E383-DE30-2427739AE6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3BB161-BBD8-10E2-9DA2-5212C32DAF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961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1"/>
    </mc:Choice>
    <mc:Fallback xmlns="">
      <p:transition spd="slow" advTm="115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5B86F10-BD68-6994-E245-E5B3ACE5EA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5DA711-EF83-1DC3-646C-5112D8F77E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7D73E4-8921-CF41-F89B-7AB255C126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992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5"/>
    </mc:Choice>
    <mc:Fallback xmlns="">
      <p:transition spd="slow" advTm="10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2DA8ACE-4BF9-B44B-D649-F1D3BCEB88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844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566F380-C2C5-50BA-2CBB-80C78B3C9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168AF4-7045-E4B5-7B49-C6D9EEE2BC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426D58-9BC8-F7B7-BA8E-D7FCF9C56F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92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2"/>
    </mc:Choice>
    <mc:Fallback xmlns="">
      <p:transition spd="slow" advTm="10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F0DC629E-364D-2084-6297-B690F9EE07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4FAFF1-DAAC-5F34-0FA2-8AD67DDB90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CF7E41-8BDD-4F66-BB09-7BFB6BAE0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003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6"/>
    </mc:Choice>
    <mc:Fallback xmlns="">
      <p:transition spd="slow" advTm="10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62D52D6-83BB-7CCD-7D82-5F9848ECA5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A99509-65D2-911C-012F-8B1B640295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99AD8D-A778-EEEC-06A8-5EA97EEA9B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488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2"/>
    </mc:Choice>
    <mc:Fallback xmlns="">
      <p:transition spd="slow" advTm="10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5A69582-EBEE-0856-DDBF-989B88817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D850A6-EA52-88E6-92A5-E50BB463F2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704A2E-5DDD-9BC5-EE08-C0F2A25E95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674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24"/>
    </mc:Choice>
    <mc:Fallback xmlns="">
      <p:transition spd="slow" advTm="16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2A5E052-AF98-9B18-4B3B-37018C2AC7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541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6A8DDEBD-3028-72CD-B926-6E0BC863C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32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B5BE809-F91B-3DC0-8DC4-C49B95C76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8180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7951FE32-FAB6-49A2-FE20-8E55F4CCD0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2335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64249F5-9E02-6733-E647-437F2D5D0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805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5B8BC8F6-DF8A-36E3-0EE5-5FB65ED8C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10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605BD6F-32E8-0952-D5EB-C9620837C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1493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8E71C74-3AD7-6901-17AD-3F65B16EC2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0838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FFD8E13-A8C6-B411-EF86-2DB9980EA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8979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494274A-CCA3-AA49-8998-6BC0F38714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0368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200BE7C-BA19-8544-710A-43CEF4DB4B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3837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6D3C96F-B491-61B9-9B28-5435AEF19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3954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2EE4885-C38C-54A4-3BA7-3183AE9415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435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753EA640-0917-713E-D54E-E084A6B83F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5658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CC36BFA-671E-9EF6-DEBC-B70A1D031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6701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F52B619-BBD7-99AF-51A9-ECD0842788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905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3940FDAE-DAC3-0A17-CF76-D5A8AFC53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349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37FB0A-B67B-433F-B64C-A7CB48BA3B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DD20ED-2F4E-4CD6-8597-79C1817EE3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28</Words>
  <Application>Microsoft Office PowerPoint</Application>
  <PresentationFormat>Affichage à l'écran (4:3)</PresentationFormat>
  <Paragraphs>5</Paragraphs>
  <Slides>150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150</vt:i4>
      </vt:variant>
    </vt:vector>
  </HeadingPairs>
  <TitlesOfParts>
    <vt:vector size="156" baseType="lpstr">
      <vt:lpstr>Aptos</vt:lpstr>
      <vt:lpstr>Aptos Display</vt:lpstr>
      <vt:lpstr>Arial</vt:lpstr>
      <vt:lpstr>Calibri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2024-02-17T07:53:16Z</dcterms:created>
  <dcterms:modified xsi:type="dcterms:W3CDTF">2024-05-15T15:13:23Z</dcterms:modified>
</cp:coreProperties>
</file>