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</p:sldMasterIdLst>
  <p:sldIdLst>
    <p:sldId id="257" r:id="rId4"/>
    <p:sldId id="406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  <p:sldId id="375" r:id="rId123"/>
    <p:sldId id="376" r:id="rId124"/>
    <p:sldId id="377" r:id="rId125"/>
    <p:sldId id="378" r:id="rId126"/>
    <p:sldId id="379" r:id="rId127"/>
    <p:sldId id="380" r:id="rId128"/>
    <p:sldId id="381" r:id="rId129"/>
    <p:sldId id="382" r:id="rId130"/>
    <p:sldId id="383" r:id="rId131"/>
    <p:sldId id="384" r:id="rId132"/>
    <p:sldId id="385" r:id="rId133"/>
    <p:sldId id="386" r:id="rId134"/>
    <p:sldId id="387" r:id="rId135"/>
    <p:sldId id="388" r:id="rId136"/>
    <p:sldId id="389" r:id="rId137"/>
    <p:sldId id="390" r:id="rId138"/>
    <p:sldId id="391" r:id="rId139"/>
    <p:sldId id="392" r:id="rId140"/>
    <p:sldId id="393" r:id="rId141"/>
    <p:sldId id="394" r:id="rId142"/>
    <p:sldId id="395" r:id="rId143"/>
    <p:sldId id="396" r:id="rId144"/>
    <p:sldId id="397" r:id="rId145"/>
    <p:sldId id="398" r:id="rId146"/>
    <p:sldId id="399" r:id="rId147"/>
    <p:sldId id="400" r:id="rId148"/>
    <p:sldId id="401" r:id="rId149"/>
    <p:sldId id="402" r:id="rId150"/>
    <p:sldId id="403" r:id="rId151"/>
    <p:sldId id="404" r:id="rId152"/>
    <p:sldId id="405" r:id="rId153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012F8EE-074F-4FEB-9294-5CE7BA9EE304}" v="3" dt="2024-05-15T15:28:34.56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117" Type="http://schemas.openxmlformats.org/officeDocument/2006/relationships/slide" Target="slides/slide114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slide" Target="slides/slide81.xml"/><Relationship Id="rId89" Type="http://schemas.openxmlformats.org/officeDocument/2006/relationships/slide" Target="slides/slide86.xml"/><Relationship Id="rId112" Type="http://schemas.openxmlformats.org/officeDocument/2006/relationships/slide" Target="slides/slide109.xml"/><Relationship Id="rId133" Type="http://schemas.openxmlformats.org/officeDocument/2006/relationships/slide" Target="slides/slide130.xml"/><Relationship Id="rId138" Type="http://schemas.openxmlformats.org/officeDocument/2006/relationships/slide" Target="slides/slide135.xml"/><Relationship Id="rId154" Type="http://schemas.openxmlformats.org/officeDocument/2006/relationships/presProps" Target="presProps.xml"/><Relationship Id="rId159" Type="http://schemas.microsoft.com/office/2015/10/relationships/revisionInfo" Target="revisionInfo.xml"/><Relationship Id="rId16" Type="http://schemas.openxmlformats.org/officeDocument/2006/relationships/slide" Target="slides/slide13.xml"/><Relationship Id="rId107" Type="http://schemas.openxmlformats.org/officeDocument/2006/relationships/slide" Target="slides/slide104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102" Type="http://schemas.openxmlformats.org/officeDocument/2006/relationships/slide" Target="slides/slide99.xml"/><Relationship Id="rId123" Type="http://schemas.openxmlformats.org/officeDocument/2006/relationships/slide" Target="slides/slide120.xml"/><Relationship Id="rId128" Type="http://schemas.openxmlformats.org/officeDocument/2006/relationships/slide" Target="slides/slide125.xml"/><Relationship Id="rId144" Type="http://schemas.openxmlformats.org/officeDocument/2006/relationships/slide" Target="slides/slide141.xml"/><Relationship Id="rId149" Type="http://schemas.openxmlformats.org/officeDocument/2006/relationships/slide" Target="slides/slide146.xml"/><Relationship Id="rId5" Type="http://schemas.openxmlformats.org/officeDocument/2006/relationships/slide" Target="slides/slide2.xml"/><Relationship Id="rId90" Type="http://schemas.openxmlformats.org/officeDocument/2006/relationships/slide" Target="slides/slide87.xml"/><Relationship Id="rId95" Type="http://schemas.openxmlformats.org/officeDocument/2006/relationships/slide" Target="slides/slide92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113" Type="http://schemas.openxmlformats.org/officeDocument/2006/relationships/slide" Target="slides/slide110.xml"/><Relationship Id="rId118" Type="http://schemas.openxmlformats.org/officeDocument/2006/relationships/slide" Target="slides/slide115.xml"/><Relationship Id="rId134" Type="http://schemas.openxmlformats.org/officeDocument/2006/relationships/slide" Target="slides/slide131.xml"/><Relationship Id="rId139" Type="http://schemas.openxmlformats.org/officeDocument/2006/relationships/slide" Target="slides/slide136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150" Type="http://schemas.openxmlformats.org/officeDocument/2006/relationships/slide" Target="slides/slide147.xml"/><Relationship Id="rId155" Type="http://schemas.openxmlformats.org/officeDocument/2006/relationships/viewProps" Target="viewProps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59" Type="http://schemas.openxmlformats.org/officeDocument/2006/relationships/slide" Target="slides/slide56.xml"/><Relationship Id="rId103" Type="http://schemas.openxmlformats.org/officeDocument/2006/relationships/slide" Target="slides/slide100.xml"/><Relationship Id="rId108" Type="http://schemas.openxmlformats.org/officeDocument/2006/relationships/slide" Target="slides/slide105.xml"/><Relationship Id="rId124" Type="http://schemas.openxmlformats.org/officeDocument/2006/relationships/slide" Target="slides/slide121.xml"/><Relationship Id="rId129" Type="http://schemas.openxmlformats.org/officeDocument/2006/relationships/slide" Target="slides/slide126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91" Type="http://schemas.openxmlformats.org/officeDocument/2006/relationships/slide" Target="slides/slide88.xml"/><Relationship Id="rId96" Type="http://schemas.openxmlformats.org/officeDocument/2006/relationships/slide" Target="slides/slide93.xml"/><Relationship Id="rId111" Type="http://schemas.openxmlformats.org/officeDocument/2006/relationships/slide" Target="slides/slide108.xml"/><Relationship Id="rId132" Type="http://schemas.openxmlformats.org/officeDocument/2006/relationships/slide" Target="slides/slide129.xml"/><Relationship Id="rId140" Type="http://schemas.openxmlformats.org/officeDocument/2006/relationships/slide" Target="slides/slide137.xml"/><Relationship Id="rId145" Type="http://schemas.openxmlformats.org/officeDocument/2006/relationships/slide" Target="slides/slide142.xml"/><Relationship Id="rId153" Type="http://schemas.openxmlformats.org/officeDocument/2006/relationships/slide" Target="slides/slide150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6" Type="http://schemas.openxmlformats.org/officeDocument/2006/relationships/slide" Target="slides/slide103.xml"/><Relationship Id="rId114" Type="http://schemas.openxmlformats.org/officeDocument/2006/relationships/slide" Target="slides/slide111.xml"/><Relationship Id="rId119" Type="http://schemas.openxmlformats.org/officeDocument/2006/relationships/slide" Target="slides/slide116.xml"/><Relationship Id="rId127" Type="http://schemas.openxmlformats.org/officeDocument/2006/relationships/slide" Target="slides/slide12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94" Type="http://schemas.openxmlformats.org/officeDocument/2006/relationships/slide" Target="slides/slide91.xml"/><Relationship Id="rId99" Type="http://schemas.openxmlformats.org/officeDocument/2006/relationships/slide" Target="slides/slide96.xml"/><Relationship Id="rId101" Type="http://schemas.openxmlformats.org/officeDocument/2006/relationships/slide" Target="slides/slide98.xml"/><Relationship Id="rId122" Type="http://schemas.openxmlformats.org/officeDocument/2006/relationships/slide" Target="slides/slide119.xml"/><Relationship Id="rId130" Type="http://schemas.openxmlformats.org/officeDocument/2006/relationships/slide" Target="slides/slide127.xml"/><Relationship Id="rId135" Type="http://schemas.openxmlformats.org/officeDocument/2006/relationships/slide" Target="slides/slide132.xml"/><Relationship Id="rId143" Type="http://schemas.openxmlformats.org/officeDocument/2006/relationships/slide" Target="slides/slide140.xml"/><Relationship Id="rId148" Type="http://schemas.openxmlformats.org/officeDocument/2006/relationships/slide" Target="slides/slide145.xml"/><Relationship Id="rId151" Type="http://schemas.openxmlformats.org/officeDocument/2006/relationships/slide" Target="slides/slide148.xml"/><Relationship Id="rId156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109" Type="http://schemas.openxmlformats.org/officeDocument/2006/relationships/slide" Target="slides/slide10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97" Type="http://schemas.openxmlformats.org/officeDocument/2006/relationships/slide" Target="slides/slide94.xml"/><Relationship Id="rId104" Type="http://schemas.openxmlformats.org/officeDocument/2006/relationships/slide" Target="slides/slide101.xml"/><Relationship Id="rId120" Type="http://schemas.openxmlformats.org/officeDocument/2006/relationships/slide" Target="slides/slide117.xml"/><Relationship Id="rId125" Type="http://schemas.openxmlformats.org/officeDocument/2006/relationships/slide" Target="slides/slide122.xml"/><Relationship Id="rId141" Type="http://schemas.openxmlformats.org/officeDocument/2006/relationships/slide" Target="slides/slide138.xml"/><Relationship Id="rId146" Type="http://schemas.openxmlformats.org/officeDocument/2006/relationships/slide" Target="slides/slide143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2" Type="http://schemas.openxmlformats.org/officeDocument/2006/relationships/customXml" Target="../customXml/item2.xml"/><Relationship Id="rId29" Type="http://schemas.openxmlformats.org/officeDocument/2006/relationships/slide" Target="slides/slide26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slide" Target="slides/slide63.xml"/><Relationship Id="rId87" Type="http://schemas.openxmlformats.org/officeDocument/2006/relationships/slide" Target="slides/slide84.xml"/><Relationship Id="rId110" Type="http://schemas.openxmlformats.org/officeDocument/2006/relationships/slide" Target="slides/slide107.xml"/><Relationship Id="rId115" Type="http://schemas.openxmlformats.org/officeDocument/2006/relationships/slide" Target="slides/slide112.xml"/><Relationship Id="rId131" Type="http://schemas.openxmlformats.org/officeDocument/2006/relationships/slide" Target="slides/slide128.xml"/><Relationship Id="rId136" Type="http://schemas.openxmlformats.org/officeDocument/2006/relationships/slide" Target="slides/slide133.xml"/><Relationship Id="rId157" Type="http://schemas.openxmlformats.org/officeDocument/2006/relationships/tableStyles" Target="tableStyles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152" Type="http://schemas.openxmlformats.org/officeDocument/2006/relationships/slide" Target="slides/slide149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56" Type="http://schemas.openxmlformats.org/officeDocument/2006/relationships/slide" Target="slides/slide53.xml"/><Relationship Id="rId77" Type="http://schemas.openxmlformats.org/officeDocument/2006/relationships/slide" Target="slides/slide74.xml"/><Relationship Id="rId100" Type="http://schemas.openxmlformats.org/officeDocument/2006/relationships/slide" Target="slides/slide97.xml"/><Relationship Id="rId105" Type="http://schemas.openxmlformats.org/officeDocument/2006/relationships/slide" Target="slides/slide102.xml"/><Relationship Id="rId126" Type="http://schemas.openxmlformats.org/officeDocument/2006/relationships/slide" Target="slides/slide123.xml"/><Relationship Id="rId147" Type="http://schemas.openxmlformats.org/officeDocument/2006/relationships/slide" Target="slides/slide144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93" Type="http://schemas.openxmlformats.org/officeDocument/2006/relationships/slide" Target="slides/slide90.xml"/><Relationship Id="rId98" Type="http://schemas.openxmlformats.org/officeDocument/2006/relationships/slide" Target="slides/slide95.xml"/><Relationship Id="rId121" Type="http://schemas.openxmlformats.org/officeDocument/2006/relationships/slide" Target="slides/slide118.xml"/><Relationship Id="rId142" Type="http://schemas.openxmlformats.org/officeDocument/2006/relationships/slide" Target="slides/slide139.xml"/><Relationship Id="rId3" Type="http://schemas.openxmlformats.org/officeDocument/2006/relationships/slideMaster" Target="slideMasters/slideMaster1.xml"/><Relationship Id="rId25" Type="http://schemas.openxmlformats.org/officeDocument/2006/relationships/slide" Target="slides/slide22.xml"/><Relationship Id="rId46" Type="http://schemas.openxmlformats.org/officeDocument/2006/relationships/slide" Target="slides/slide43.xml"/><Relationship Id="rId67" Type="http://schemas.openxmlformats.org/officeDocument/2006/relationships/slide" Target="slides/slide64.xml"/><Relationship Id="rId116" Type="http://schemas.openxmlformats.org/officeDocument/2006/relationships/slide" Target="slides/slide113.xml"/><Relationship Id="rId137" Type="http://schemas.openxmlformats.org/officeDocument/2006/relationships/slide" Target="slides/slide134.xml"/><Relationship Id="rId158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2012F8EE-074F-4FEB-9294-5CE7BA9EE304}"/>
    <pc:docChg chg="modSld">
      <pc:chgData name="BELLEMIN SANDRA" userId="5fe4e071-d3f4-40df-970f-ee8fcf898346" providerId="ADAL" clId="{2012F8EE-074F-4FEB-9294-5CE7BA9EE304}" dt="2024-05-15T15:28:34.568" v="2"/>
      <pc:docMkLst>
        <pc:docMk/>
      </pc:docMkLst>
      <pc:sldChg chg="modSp">
        <pc:chgData name="BELLEMIN SANDRA" userId="5fe4e071-d3f4-40df-970f-ee8fcf898346" providerId="ADAL" clId="{2012F8EE-074F-4FEB-9294-5CE7BA9EE304}" dt="2024-05-15T15:27:59.615" v="0"/>
        <pc:sldMkLst>
          <pc:docMk/>
          <pc:sldMk cId="697555466" sldId="322"/>
        </pc:sldMkLst>
        <pc:picChg chg="mod">
          <ac:chgData name="BELLEMIN SANDRA" userId="5fe4e071-d3f4-40df-970f-ee8fcf898346" providerId="ADAL" clId="{2012F8EE-074F-4FEB-9294-5CE7BA9EE304}" dt="2024-05-15T15:27:59.615" v="0"/>
          <ac:picMkLst>
            <pc:docMk/>
            <pc:sldMk cId="697555466" sldId="322"/>
            <ac:picMk id="2" creationId="{F646EDE8-73D7-5C30-5F24-09834D54FE84}"/>
          </ac:picMkLst>
        </pc:picChg>
      </pc:sldChg>
      <pc:sldChg chg="modSp">
        <pc:chgData name="BELLEMIN SANDRA" userId="5fe4e071-d3f4-40df-970f-ee8fcf898346" providerId="ADAL" clId="{2012F8EE-074F-4FEB-9294-5CE7BA9EE304}" dt="2024-05-15T15:28:19.248" v="1"/>
        <pc:sldMkLst>
          <pc:docMk/>
          <pc:sldMk cId="658466853" sldId="365"/>
        </pc:sldMkLst>
        <pc:picChg chg="mod">
          <ac:chgData name="BELLEMIN SANDRA" userId="5fe4e071-d3f4-40df-970f-ee8fcf898346" providerId="ADAL" clId="{2012F8EE-074F-4FEB-9294-5CE7BA9EE304}" dt="2024-05-15T15:28:19.248" v="1"/>
          <ac:picMkLst>
            <pc:docMk/>
            <pc:sldMk cId="658466853" sldId="365"/>
            <ac:picMk id="2" creationId="{0E7072CF-77E2-FD58-2E8B-3887E8211A7A}"/>
          </ac:picMkLst>
        </pc:picChg>
      </pc:sldChg>
      <pc:sldChg chg="modSp">
        <pc:chgData name="BELLEMIN SANDRA" userId="5fe4e071-d3f4-40df-970f-ee8fcf898346" providerId="ADAL" clId="{2012F8EE-074F-4FEB-9294-5CE7BA9EE304}" dt="2024-05-15T15:28:34.568" v="2"/>
        <pc:sldMkLst>
          <pc:docMk/>
          <pc:sldMk cId="4269877251" sldId="385"/>
        </pc:sldMkLst>
        <pc:picChg chg="mod">
          <ac:chgData name="BELLEMIN SANDRA" userId="5fe4e071-d3f4-40df-970f-ee8fcf898346" providerId="ADAL" clId="{2012F8EE-074F-4FEB-9294-5CE7BA9EE304}" dt="2024-05-15T15:28:34.568" v="2"/>
          <ac:picMkLst>
            <pc:docMk/>
            <pc:sldMk cId="4269877251" sldId="385"/>
            <ac:picMk id="2" creationId="{27BA710B-88E1-929B-93AA-3E3665C2CC01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3F4D5-F28E-4ADA-BEE9-064765E07AC1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B157A-6426-4C82-B0BB-CF8BF49CEDA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960051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3F4D5-F28E-4ADA-BEE9-064765E07AC1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B157A-6426-4C82-B0BB-CF8BF49CEDA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4857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3F4D5-F28E-4ADA-BEE9-064765E07AC1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B157A-6426-4C82-B0BB-CF8BF49CEDA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08049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3F4D5-F28E-4ADA-BEE9-064765E07AC1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B157A-6426-4C82-B0BB-CF8BF49CEDA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496115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3F4D5-F28E-4ADA-BEE9-064765E07AC1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B157A-6426-4C82-B0BB-CF8BF49CEDA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9387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3F4D5-F28E-4ADA-BEE9-064765E07AC1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B157A-6426-4C82-B0BB-CF8BF49CEDA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48080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3F4D5-F28E-4ADA-BEE9-064765E07AC1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B157A-6426-4C82-B0BB-CF8BF49CEDA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535365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3F4D5-F28E-4ADA-BEE9-064765E07AC1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B157A-6426-4C82-B0BB-CF8BF49CEDA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60108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3F4D5-F28E-4ADA-BEE9-064765E07AC1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B157A-6426-4C82-B0BB-CF8BF49CEDA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606133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3F4D5-F28E-4ADA-BEE9-064765E07AC1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B157A-6426-4C82-B0BB-CF8BF49CEDA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0775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3F4D5-F28E-4ADA-BEE9-064765E07AC1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B157A-6426-4C82-B0BB-CF8BF49CEDA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94404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C83F4D5-F28E-4ADA-BEE9-064765E07AC1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4AB157A-6426-4C82-B0BB-CF8BF49CEDA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42691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24-Video_jour3.mp4" TargetMode="External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48.png"/><Relationship Id="rId4" Type="http://schemas.openxmlformats.org/officeDocument/2006/relationships/image" Target="../media/image67.JP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48.png"/><Relationship Id="rId4" Type="http://schemas.openxmlformats.org/officeDocument/2006/relationships/image" Target="../media/image68.JP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48.png"/><Relationship Id="rId4" Type="http://schemas.openxmlformats.org/officeDocument/2006/relationships/image" Target="../media/image69.JP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48.png"/><Relationship Id="rId4" Type="http://schemas.openxmlformats.org/officeDocument/2006/relationships/image" Target="../media/image70.JP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48.png"/><Relationship Id="rId4" Type="http://schemas.openxmlformats.org/officeDocument/2006/relationships/image" Target="../media/image71.JP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48.png"/><Relationship Id="rId4" Type="http://schemas.openxmlformats.org/officeDocument/2006/relationships/image" Target="../media/image72.JP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48.png"/><Relationship Id="rId4" Type="http://schemas.openxmlformats.org/officeDocument/2006/relationships/image" Target="../media/image73.JP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48.png"/><Relationship Id="rId4" Type="http://schemas.openxmlformats.org/officeDocument/2006/relationships/image" Target="../media/image74.JP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48.png"/><Relationship Id="rId4" Type="http://schemas.openxmlformats.org/officeDocument/2006/relationships/image" Target="../media/image75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48.png"/><Relationship Id="rId4" Type="http://schemas.openxmlformats.org/officeDocument/2006/relationships/image" Target="../media/image76.JP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48.png"/><Relationship Id="rId4" Type="http://schemas.openxmlformats.org/officeDocument/2006/relationships/image" Target="../media/image77.JP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48.png"/><Relationship Id="rId4" Type="http://schemas.openxmlformats.org/officeDocument/2006/relationships/image" Target="../media/image78.JP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48.png"/><Relationship Id="rId4" Type="http://schemas.openxmlformats.org/officeDocument/2006/relationships/image" Target="../media/image79.JP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48.png"/><Relationship Id="rId4" Type="http://schemas.openxmlformats.org/officeDocument/2006/relationships/image" Target="../media/image80.JP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48.png"/><Relationship Id="rId4" Type="http://schemas.openxmlformats.org/officeDocument/2006/relationships/image" Target="../media/image81.JP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48.png"/><Relationship Id="rId4" Type="http://schemas.openxmlformats.org/officeDocument/2006/relationships/image" Target="../media/image82.JPG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24-Video_jour4.mp4" TargetMode="External"/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5" Type="http://schemas.openxmlformats.org/officeDocument/2006/relationships/image" Target="../media/image48.png"/><Relationship Id="rId4" Type="http://schemas.openxmlformats.org/officeDocument/2006/relationships/image" Target="../media/image86.JPG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48.png"/><Relationship Id="rId4" Type="http://schemas.openxmlformats.org/officeDocument/2006/relationships/image" Target="../media/image87.JP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5" Type="http://schemas.openxmlformats.org/officeDocument/2006/relationships/image" Target="../media/image48.png"/><Relationship Id="rId4" Type="http://schemas.openxmlformats.org/officeDocument/2006/relationships/image" Target="../media/image88.JP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5" Type="http://schemas.openxmlformats.org/officeDocument/2006/relationships/image" Target="../media/image48.png"/><Relationship Id="rId4" Type="http://schemas.openxmlformats.org/officeDocument/2006/relationships/image" Target="../media/image89.JP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5" Type="http://schemas.openxmlformats.org/officeDocument/2006/relationships/image" Target="../media/image48.png"/><Relationship Id="rId4" Type="http://schemas.openxmlformats.org/officeDocument/2006/relationships/image" Target="../media/image90.JPG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5" Type="http://schemas.openxmlformats.org/officeDocument/2006/relationships/image" Target="../media/image48.png"/><Relationship Id="rId4" Type="http://schemas.openxmlformats.org/officeDocument/2006/relationships/image" Target="../media/image91.JPG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5" Type="http://schemas.openxmlformats.org/officeDocument/2006/relationships/image" Target="../media/image48.png"/><Relationship Id="rId4" Type="http://schemas.openxmlformats.org/officeDocument/2006/relationships/image" Target="../media/image92.JPG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5" Type="http://schemas.openxmlformats.org/officeDocument/2006/relationships/image" Target="../media/image48.png"/><Relationship Id="rId4" Type="http://schemas.openxmlformats.org/officeDocument/2006/relationships/image" Target="../media/image93.JPG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5" Type="http://schemas.openxmlformats.org/officeDocument/2006/relationships/image" Target="../media/image48.png"/><Relationship Id="rId4" Type="http://schemas.openxmlformats.org/officeDocument/2006/relationships/image" Target="../media/image94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5" Type="http://schemas.openxmlformats.org/officeDocument/2006/relationships/image" Target="../media/image48.png"/><Relationship Id="rId4" Type="http://schemas.openxmlformats.org/officeDocument/2006/relationships/image" Target="../media/image95.JPG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5" Type="http://schemas.openxmlformats.org/officeDocument/2006/relationships/image" Target="../media/image48.png"/><Relationship Id="rId4" Type="http://schemas.openxmlformats.org/officeDocument/2006/relationships/image" Target="../media/image96.JPG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5" Type="http://schemas.openxmlformats.org/officeDocument/2006/relationships/image" Target="../media/image48.png"/><Relationship Id="rId4" Type="http://schemas.openxmlformats.org/officeDocument/2006/relationships/image" Target="../media/image97.JPG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5" Type="http://schemas.openxmlformats.org/officeDocument/2006/relationships/image" Target="../media/image48.png"/><Relationship Id="rId4" Type="http://schemas.openxmlformats.org/officeDocument/2006/relationships/image" Target="../media/image98.JPG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5" Type="http://schemas.openxmlformats.org/officeDocument/2006/relationships/image" Target="../media/image48.png"/><Relationship Id="rId4" Type="http://schemas.openxmlformats.org/officeDocument/2006/relationships/image" Target="../media/image99.JPG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5" Type="http://schemas.openxmlformats.org/officeDocument/2006/relationships/image" Target="../media/image48.png"/><Relationship Id="rId4" Type="http://schemas.openxmlformats.org/officeDocument/2006/relationships/image" Target="../media/image100.JPG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5" Type="http://schemas.openxmlformats.org/officeDocument/2006/relationships/image" Target="../media/image48.png"/><Relationship Id="rId4" Type="http://schemas.openxmlformats.org/officeDocument/2006/relationships/image" Target="../media/image101.JPG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G"/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48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29.xml"/><Relationship Id="rId5" Type="http://schemas.openxmlformats.org/officeDocument/2006/relationships/slide" Target="slide86.xml"/><Relationship Id="rId4" Type="http://schemas.openxmlformats.org/officeDocument/2006/relationships/slide" Target="slide4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24-Video_jour2.mp4" TargetMode="External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48.png"/><Relationship Id="rId4" Type="http://schemas.openxmlformats.org/officeDocument/2006/relationships/image" Target="../media/image47.JP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48.png"/><Relationship Id="rId4" Type="http://schemas.openxmlformats.org/officeDocument/2006/relationships/image" Target="../media/image49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48.png"/><Relationship Id="rId4" Type="http://schemas.openxmlformats.org/officeDocument/2006/relationships/image" Target="../media/image50.JP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48.png"/><Relationship Id="rId4" Type="http://schemas.openxmlformats.org/officeDocument/2006/relationships/image" Target="../media/image51.JP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48.png"/><Relationship Id="rId4" Type="http://schemas.openxmlformats.org/officeDocument/2006/relationships/image" Target="../media/image52.JP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48.png"/><Relationship Id="rId4" Type="http://schemas.openxmlformats.org/officeDocument/2006/relationships/image" Target="../media/image53.JP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48.png"/><Relationship Id="rId4" Type="http://schemas.openxmlformats.org/officeDocument/2006/relationships/image" Target="../media/image54.JP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48.png"/><Relationship Id="rId4" Type="http://schemas.openxmlformats.org/officeDocument/2006/relationships/image" Target="../media/image55.JP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48.png"/><Relationship Id="rId4" Type="http://schemas.openxmlformats.org/officeDocument/2006/relationships/image" Target="../media/image56.JP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48.png"/><Relationship Id="rId4" Type="http://schemas.openxmlformats.org/officeDocument/2006/relationships/image" Target="../media/image57.JP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48.png"/><Relationship Id="rId4" Type="http://schemas.openxmlformats.org/officeDocument/2006/relationships/image" Target="../media/image58.JP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48.png"/><Relationship Id="rId4" Type="http://schemas.openxmlformats.org/officeDocument/2006/relationships/image" Target="../media/image59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48.png"/><Relationship Id="rId4" Type="http://schemas.openxmlformats.org/officeDocument/2006/relationships/image" Target="../media/image60.JP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48.png"/><Relationship Id="rId4" Type="http://schemas.openxmlformats.org/officeDocument/2006/relationships/image" Target="../media/image61.JP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48.png"/><Relationship Id="rId4" Type="http://schemas.openxmlformats.org/officeDocument/2006/relationships/image" Target="../media/image62.JP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48.png"/><Relationship Id="rId4" Type="http://schemas.openxmlformats.org/officeDocument/2006/relationships/image" Target="../media/image63.JPG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1C09E00E-C399-E9C7-F34E-55F86A7DD13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1158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1D866B26-B831-0088-5877-3BAD87B46B9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189403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C448A32F-C61B-4D8C-FFD6-1F593894030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835138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2C750BE8-FDDA-558B-0843-97CDB0FCD3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99363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54E7440E-8886-C13A-F7BC-E368D7B508E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448486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543027B1-F2B5-62C5-0F89-9B911553301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068255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94E752D5-2993-B9FA-1A9D-DB58AFE16C1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534748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327D303B-E522-A839-DE69-83F9813A6CE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310382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2DC1A773-41FA-9242-02BE-EECB192F1B1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604337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FF5200D6-3F46-DCA5-7B07-DC63A8FAA7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779977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0BAC0569-9570-8442-8D1C-1D4DCDEAEE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621787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697B5CEB-74A8-C8CF-C040-4F29F968543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3892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3A7E6E81-669A-F179-1254-39ACD851E7D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144438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3640CEB2-F5D9-5E0F-AD37-5E6FC02070C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0E7072CF-77E2-FD58-2E8B-3887E8211A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6746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466853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F9402DA9-4745-C9DC-61C8-86426AE532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1440BFD-9B6D-6BAE-3AD1-BBC1EF5FE47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73BEB9E-A11C-E966-B81E-400A32005CA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34896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90"/>
    </mc:Choice>
    <mc:Fallback xmlns="">
      <p:transition spd="slow" advTm="96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6A8A2963-09E6-606A-511F-A35703C704A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08E78A9-5390-0D81-5A3F-E057468C988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CFA2EA0-90E4-80C9-9349-489F675ED6C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84601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98"/>
    </mc:Choice>
    <mc:Fallback xmlns="">
      <p:transition spd="slow" advTm="102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930C8449-FE24-E3AD-ADDB-27131B0A852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12EF4D4-7CAD-CE92-951B-31B7178A093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4E7ADCC-A506-CFAD-5498-B194525A795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05363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96"/>
    </mc:Choice>
    <mc:Fallback xmlns="">
      <p:transition spd="slow" advTm="103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FB39434B-A340-0569-4ABE-E93E1E8986E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885758C-1228-951A-34C8-F32D20813C8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0A3BEF6-9788-D285-8E19-E728C424668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67849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17"/>
    </mc:Choice>
    <mc:Fallback xmlns="">
      <p:transition spd="slow" advTm="94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A10A3C75-0A26-8757-4692-98E69605DB9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4BCDABD-1ABD-081C-FB33-8FA1D36BBEC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85C8F85-227C-6DB8-663E-8F8B3704C9C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33342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67"/>
    </mc:Choice>
    <mc:Fallback xmlns="">
      <p:transition spd="slow" advTm="105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8E2A1B01-B478-F327-D152-C7FA51DBDC8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FBF7F72-07C9-2847-3017-B508B1B815C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E369BA3-57A4-3EE7-AA5C-CDBF1B00320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49538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53"/>
    </mc:Choice>
    <mc:Fallback xmlns="">
      <p:transition spd="slow" advTm="91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C2A5370E-D786-2C9F-651C-D3593E1F086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748D6C8-F1F2-6C17-9AEC-9C8721B8B3C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3BAD72A-903F-F7AF-4C31-488EABA9D6A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356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490"/>
    </mc:Choice>
    <mc:Fallback xmlns="">
      <p:transition spd="slow" advTm="114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ABFFA095-9686-8ACE-94A1-E2D9046E3AF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6CE9776-BAB6-9817-6293-90CF5C43715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A7A1470-83EE-B01E-6466-9F760240A70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07058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498"/>
    </mc:Choice>
    <mc:Fallback xmlns="">
      <p:transition spd="slow" advTm="114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C465A90C-BB5F-6434-6E62-C5C5CFB957B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38554DF-E7F7-B1DD-109A-6490C816E7D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B2B0F61-5DEE-6EC5-FF75-05CF4D036BB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68856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68"/>
    </mc:Choice>
    <mc:Fallback xmlns="">
      <p:transition spd="slow" advTm="95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A48950FB-F77B-B1F9-D778-346E577EDDA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692229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9">
            <a:extLst>
              <a:ext uri="{FF2B5EF4-FFF2-40B4-BE49-F238E27FC236}">
                <a16:creationId xmlns:a16="http://schemas.microsoft.com/office/drawing/2014/main" id="{4155F027-C5C0-15C8-5FDF-2485703413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8D6DF23-D8DA-B2B2-FB14-0E7ED1FE9EF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E176D55-4FBE-F286-810C-228CC3C793C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43661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40"/>
    </mc:Choice>
    <mc:Fallback xmlns="">
      <p:transition spd="slow" advTm="105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0">
            <a:extLst>
              <a:ext uri="{FF2B5EF4-FFF2-40B4-BE49-F238E27FC236}">
                <a16:creationId xmlns:a16="http://schemas.microsoft.com/office/drawing/2014/main" id="{7A0A4529-ED4C-443E-341F-CD724890DB1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48A220F-E0A3-EDD0-6307-221FA40428E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7E245FA-4319-0141-641D-6F6F540783A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40266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69"/>
    </mc:Choice>
    <mc:Fallback xmlns="">
      <p:transition spd="slow" advTm="100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1">
            <a:extLst>
              <a:ext uri="{FF2B5EF4-FFF2-40B4-BE49-F238E27FC236}">
                <a16:creationId xmlns:a16="http://schemas.microsoft.com/office/drawing/2014/main" id="{C4F1CC42-9F82-523B-8FA4-34D9E83422E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2145292-8467-1789-D18D-22CE0DCF5CB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C037484-89A3-F2BF-BBFD-F0EE314E27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08761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287"/>
    </mc:Choice>
    <mc:Fallback xmlns="">
      <p:transition spd="slow" advTm="112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2">
            <a:extLst>
              <a:ext uri="{FF2B5EF4-FFF2-40B4-BE49-F238E27FC236}">
                <a16:creationId xmlns:a16="http://schemas.microsoft.com/office/drawing/2014/main" id="{D8C202E8-E930-2EC1-F90C-74311C45D0B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BEAE613-54C4-177E-4777-D44A452B50D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1240F64-9E36-1815-9F08-E5DFEE716F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66339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29"/>
    </mc:Choice>
    <mc:Fallback xmlns="">
      <p:transition spd="slow" advTm="106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3">
            <a:extLst>
              <a:ext uri="{FF2B5EF4-FFF2-40B4-BE49-F238E27FC236}">
                <a16:creationId xmlns:a16="http://schemas.microsoft.com/office/drawing/2014/main" id="{DEDA3CEC-293B-3DCB-A5E4-3D2A2BBD85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8990AC0-88B6-6D77-B579-A6887E62B26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9AC5E92-641E-5EF5-7D8A-D9D755E732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82325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74"/>
    </mc:Choice>
    <mc:Fallback xmlns="">
      <p:transition spd="slow" advTm="1107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4">
            <a:extLst>
              <a:ext uri="{FF2B5EF4-FFF2-40B4-BE49-F238E27FC236}">
                <a16:creationId xmlns:a16="http://schemas.microsoft.com/office/drawing/2014/main" id="{5525BAD7-D588-2295-CAEF-F0E70271F9F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B33DABF-0C3C-AB88-115B-D7671BE834A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6A00764-AD87-DCA2-2495-FA27E99F310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93501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62"/>
    </mc:Choice>
    <mc:Fallback xmlns="">
      <p:transition spd="slow" advTm="84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5">
            <a:extLst>
              <a:ext uri="{FF2B5EF4-FFF2-40B4-BE49-F238E27FC236}">
                <a16:creationId xmlns:a16="http://schemas.microsoft.com/office/drawing/2014/main" id="{F4A5C4E9-3F51-144F-CC2B-A3C2A58556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D7E9AE5-769A-1D64-B101-282A72F07EE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D2065DB-A148-E92D-750C-15239984601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43313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275"/>
    </mc:Choice>
    <mc:Fallback xmlns="">
      <p:transition spd="slow" advTm="152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6">
            <a:extLst>
              <a:ext uri="{FF2B5EF4-FFF2-40B4-BE49-F238E27FC236}">
                <a16:creationId xmlns:a16="http://schemas.microsoft.com/office/drawing/2014/main" id="{303E36AA-7C51-0462-DBE2-453DD666FCD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974065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7">
            <a:extLst>
              <a:ext uri="{FF2B5EF4-FFF2-40B4-BE49-F238E27FC236}">
                <a16:creationId xmlns:a16="http://schemas.microsoft.com/office/drawing/2014/main" id="{C531EEB1-C0DE-E063-4B34-0594BA6848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205247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8">
            <a:extLst>
              <a:ext uri="{FF2B5EF4-FFF2-40B4-BE49-F238E27FC236}">
                <a16:creationId xmlns:a16="http://schemas.microsoft.com/office/drawing/2014/main" id="{388BA8C1-0909-3BFE-8BC0-5215707E19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96847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90FBE368-91B7-7370-ABE3-2439716A8AC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927860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9">
            <a:extLst>
              <a:ext uri="{FF2B5EF4-FFF2-40B4-BE49-F238E27FC236}">
                <a16:creationId xmlns:a16="http://schemas.microsoft.com/office/drawing/2014/main" id="{33C02F82-13B1-DCBE-CE02-128109E15DD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27BA710B-88E1-929B-93AA-3E3665C2CC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6746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877251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0">
            <a:extLst>
              <a:ext uri="{FF2B5EF4-FFF2-40B4-BE49-F238E27FC236}">
                <a16:creationId xmlns:a16="http://schemas.microsoft.com/office/drawing/2014/main" id="{926F851C-6B77-D27F-A3D7-65A8B55EF98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36288C5-7013-92BC-419F-E8DF8D37728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526E72F-2A16-301F-BB20-17881896CC2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57555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10"/>
    </mc:Choice>
    <mc:Fallback xmlns="">
      <p:transition spd="slow" advTm="94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1">
            <a:extLst>
              <a:ext uri="{FF2B5EF4-FFF2-40B4-BE49-F238E27FC236}">
                <a16:creationId xmlns:a16="http://schemas.microsoft.com/office/drawing/2014/main" id="{C85FA38F-2EDF-C195-15C7-F9E1880784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8AFCA97-19E8-B650-6E05-7F84D425344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B8584CB-3A45-F266-737C-54A13358228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17884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80"/>
    </mc:Choice>
    <mc:Fallback xmlns="">
      <p:transition spd="slow" advTm="94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2">
            <a:extLst>
              <a:ext uri="{FF2B5EF4-FFF2-40B4-BE49-F238E27FC236}">
                <a16:creationId xmlns:a16="http://schemas.microsoft.com/office/drawing/2014/main" id="{AE5ABE75-214D-2439-3AD9-4D77C1C9D10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A27ADFF-DA56-1E9C-C3E3-B7D1415C1F2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E042D4F-5B4E-8A7B-F995-64E71511F05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96947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05"/>
    </mc:Choice>
    <mc:Fallback xmlns="">
      <p:transition spd="slow" advTm="98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3">
            <a:extLst>
              <a:ext uri="{FF2B5EF4-FFF2-40B4-BE49-F238E27FC236}">
                <a16:creationId xmlns:a16="http://schemas.microsoft.com/office/drawing/2014/main" id="{B395F7DE-E6CE-F031-50BE-21E00994159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7FE3FB1-ACF0-4F64-D72D-3BF5419C3FB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3ECCBF2-E23E-1B74-4CE5-4A9C9945E8D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61244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60"/>
    </mc:Choice>
    <mc:Fallback xmlns="">
      <p:transition spd="slow" advTm="105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4">
            <a:extLst>
              <a:ext uri="{FF2B5EF4-FFF2-40B4-BE49-F238E27FC236}">
                <a16:creationId xmlns:a16="http://schemas.microsoft.com/office/drawing/2014/main" id="{E27EA301-C71C-3DA8-3CDC-A112BC68657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9CF9190-70C8-8C6A-9944-8FE7401738B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5CAD72A-EFCC-747B-3092-4C7ECC33674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72486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85"/>
    </mc:Choice>
    <mc:Fallback xmlns="">
      <p:transition spd="slow" advTm="100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5">
            <a:extLst>
              <a:ext uri="{FF2B5EF4-FFF2-40B4-BE49-F238E27FC236}">
                <a16:creationId xmlns:a16="http://schemas.microsoft.com/office/drawing/2014/main" id="{F4DF39D7-1E78-5629-B82C-1F6E15E463D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576CB36-F174-9B5A-9CAE-43BD41C9A45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70A07E1-F262-7DD4-1BB5-A37CEC81B44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18300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389"/>
    </mc:Choice>
    <mc:Fallback xmlns="">
      <p:transition spd="slow" advTm="83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6">
            <a:extLst>
              <a:ext uri="{FF2B5EF4-FFF2-40B4-BE49-F238E27FC236}">
                <a16:creationId xmlns:a16="http://schemas.microsoft.com/office/drawing/2014/main" id="{0699AA3D-F248-B5D7-F331-EF0B985444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3845CD0-CC92-10CE-32B7-7D14847B9E0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C035A81-BEE0-A8A5-E4B6-2B48B08FBD5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74777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37"/>
    </mc:Choice>
    <mc:Fallback xmlns="">
      <p:transition spd="slow" advTm="104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7">
            <a:extLst>
              <a:ext uri="{FF2B5EF4-FFF2-40B4-BE49-F238E27FC236}">
                <a16:creationId xmlns:a16="http://schemas.microsoft.com/office/drawing/2014/main" id="{75D4E6EC-AFEF-F149-A4CA-9A2DF1228AA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A6BD5F4-8F21-1020-0190-FE9009A38A7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867A69A-47C6-3F55-99E7-E35274CF93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60391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80"/>
    </mc:Choice>
    <mc:Fallback xmlns="">
      <p:transition spd="slow" advTm="100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8">
            <a:extLst>
              <a:ext uri="{FF2B5EF4-FFF2-40B4-BE49-F238E27FC236}">
                <a16:creationId xmlns:a16="http://schemas.microsoft.com/office/drawing/2014/main" id="{F286EA93-B1F6-68E7-8D6E-8C78E165C80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38FA389-9824-15AC-E7D1-A04CF385B4F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F00DB98-3CD0-AB8C-F351-B587CEF3C36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38241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37"/>
    </mc:Choice>
    <mc:Fallback xmlns="">
      <p:transition spd="slow" advTm="91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37CEAC81-BB9C-8A19-16C7-FC7E0B036C7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502463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9">
            <a:extLst>
              <a:ext uri="{FF2B5EF4-FFF2-40B4-BE49-F238E27FC236}">
                <a16:creationId xmlns:a16="http://schemas.microsoft.com/office/drawing/2014/main" id="{2C10A9DC-DC7F-DE0F-5BEE-A42FF1EAECE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73B2707-2421-DB95-73B0-8AA31556A11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2D106EC-0907-6038-084E-A5AC211D754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71395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17"/>
    </mc:Choice>
    <mc:Fallback xmlns="">
      <p:transition spd="slow" advTm="95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0">
            <a:extLst>
              <a:ext uri="{FF2B5EF4-FFF2-40B4-BE49-F238E27FC236}">
                <a16:creationId xmlns:a16="http://schemas.microsoft.com/office/drawing/2014/main" id="{CA9176BB-D87A-28CF-736F-795D9855CF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686FB84-B5BF-23CC-54F9-FCF67AADD9E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DFC2FCD-C62F-AAE0-2763-5B0C1066EC0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28962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243"/>
    </mc:Choice>
    <mc:Fallback xmlns="">
      <p:transition spd="slow" advTm="112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1">
            <a:extLst>
              <a:ext uri="{FF2B5EF4-FFF2-40B4-BE49-F238E27FC236}">
                <a16:creationId xmlns:a16="http://schemas.microsoft.com/office/drawing/2014/main" id="{15A3C6E4-00AA-8B7A-5D97-07A1AD087E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F0AB891-70F8-D01B-6620-D4903ECAA62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11B6C8B-F2A0-586D-9BF2-8E14BB60C23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91400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78"/>
    </mc:Choice>
    <mc:Fallback xmlns="">
      <p:transition spd="slow" advTm="96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2">
            <a:extLst>
              <a:ext uri="{FF2B5EF4-FFF2-40B4-BE49-F238E27FC236}">
                <a16:creationId xmlns:a16="http://schemas.microsoft.com/office/drawing/2014/main" id="{F2D44C7E-87F4-1C33-028E-1344179DF76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AB0C655-680F-8527-6AB4-E71EF1385EB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93BC330-3044-F5F6-6676-4605B01BF36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70049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01"/>
    </mc:Choice>
    <mc:Fallback xmlns="">
      <p:transition spd="slow" advTm="96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3">
            <a:extLst>
              <a:ext uri="{FF2B5EF4-FFF2-40B4-BE49-F238E27FC236}">
                <a16:creationId xmlns:a16="http://schemas.microsoft.com/office/drawing/2014/main" id="{C466D166-80E0-9830-BC72-48D276FEA6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639F620-9238-3B1D-9560-5D71BFEEE15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3ACB639-5FB4-2C89-F27B-3D4BF372337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81084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93"/>
    </mc:Choice>
    <mc:Fallback xmlns="">
      <p:transition spd="slow" advTm="98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4">
            <a:extLst>
              <a:ext uri="{FF2B5EF4-FFF2-40B4-BE49-F238E27FC236}">
                <a16:creationId xmlns:a16="http://schemas.microsoft.com/office/drawing/2014/main" id="{4AB70E3A-E786-AE53-3C19-B08B0504C34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7D59287-31DC-B0EF-208D-6324BD8DA92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E0D23FA-A8C8-2D7C-654C-776BC22D408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81864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13"/>
    </mc:Choice>
    <mc:Fallback xmlns="">
      <p:transition spd="slow" advTm="102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5">
            <a:extLst>
              <a:ext uri="{FF2B5EF4-FFF2-40B4-BE49-F238E27FC236}">
                <a16:creationId xmlns:a16="http://schemas.microsoft.com/office/drawing/2014/main" id="{53ADF0BE-585C-2250-6CFE-CD13B525F22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D023471-7E30-C14D-3FA0-43769CF6A33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A6CD905-D3E3-CBA5-66AC-5423C6F5641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91886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395"/>
    </mc:Choice>
    <mc:Fallback xmlns="">
      <p:transition spd="slow" advTm="183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6">
            <a:extLst>
              <a:ext uri="{FF2B5EF4-FFF2-40B4-BE49-F238E27FC236}">
                <a16:creationId xmlns:a16="http://schemas.microsoft.com/office/drawing/2014/main" id="{058900A8-DC62-2AE3-16E6-8ABF57BF19C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06745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7">
            <a:extLst>
              <a:ext uri="{FF2B5EF4-FFF2-40B4-BE49-F238E27FC236}">
                <a16:creationId xmlns:a16="http://schemas.microsoft.com/office/drawing/2014/main" id="{692C3070-955E-BDE0-19E9-E19A92B9C54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378628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8">
            <a:extLst>
              <a:ext uri="{FF2B5EF4-FFF2-40B4-BE49-F238E27FC236}">
                <a16:creationId xmlns:a16="http://schemas.microsoft.com/office/drawing/2014/main" id="{F5828CF7-CC5D-9ADC-D7FA-845D5AD046E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0379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F080537C-87E7-F31F-3FF3-B04AD8049B2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696025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9">
            <a:extLst>
              <a:ext uri="{FF2B5EF4-FFF2-40B4-BE49-F238E27FC236}">
                <a16:creationId xmlns:a16="http://schemas.microsoft.com/office/drawing/2014/main" id="{6DBAD749-CA66-7243-5173-B9D96F0306B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684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B367C3B7-B20A-B505-E0DE-296929928D1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268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92805725-6306-8C48-48C5-6BE113C0CC9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0389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250BEA68-2780-CC74-8882-FE510A32DA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2674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87DE4018-DA09-F74A-4477-082CB0215C3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2409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dessin humoristique, clipart&#10;&#10;Description générée automatiquement">
            <a:extLst>
              <a:ext uri="{FF2B5EF4-FFF2-40B4-BE49-F238E27FC236}">
                <a16:creationId xmlns:a16="http://schemas.microsoft.com/office/drawing/2014/main" id="{460F75A1-47FB-7055-5165-68C74682E831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0863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57C85CFF-7821-A5DF-C613-7DE7D6016B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5527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9E54171A-CC62-8EEE-9723-4AB2143FBFA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8442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25FCDB0D-31C6-7477-F747-D87163B6130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4805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66EA5CF4-ED37-ACAE-C772-D4A38B7F43E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045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3BE4B9F7-8DB5-DC0E-7F00-ADD2DD1C80C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00268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CF5086F6-8282-DB23-2834-AD563D32EDB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44185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97D9FE70-78D7-42F5-CA22-3D0AE124B0F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34728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4B8E0409-D776-370C-046C-8A7BDA782B7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69680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33FD3F9C-93A7-C85E-75B0-47D9E112F3D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05732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568353F7-002A-96F6-87C2-C63E94C38E9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2708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BC45D83F-43E9-56AA-791C-6ACE236461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69BBA8E5-A825-48CB-2F93-A5A5CD20B6DA}"/>
              </a:ext>
            </a:extLst>
          </p:cNvPr>
          <p:cNvSpPr txBox="1"/>
          <p:nvPr/>
        </p:nvSpPr>
        <p:spPr>
          <a:xfrm>
            <a:off x="704850" y="2299811"/>
            <a:ext cx="797242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latin typeface="Calibri" panose="020F0502020204030204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Jour 1 : découverte et entrainement</a:t>
            </a:r>
            <a:endParaRPr lang="fr-FR" sz="3600" b="1" dirty="0">
              <a:solidFill>
                <a:srgbClr val="0070C0"/>
              </a:solidFill>
              <a:latin typeface="Calibri" panose="020F0502020204030204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latin typeface="Calibri" panose="020F0502020204030204"/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Jour 2 : entrainement en calcul mental</a:t>
            </a:r>
            <a:endParaRPr lang="fr-FR" sz="3600" b="1" dirty="0">
              <a:solidFill>
                <a:srgbClr val="0070C0"/>
              </a:solidFill>
              <a:latin typeface="Calibri" panose="020F0502020204030204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latin typeface="Calibri" panose="020F0502020204030204"/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Jour 3 : entrainement en calcul mental</a:t>
            </a:r>
            <a:endParaRPr lang="fr-FR" sz="3600" b="1" dirty="0">
              <a:solidFill>
                <a:srgbClr val="0070C0"/>
              </a:solidFill>
              <a:latin typeface="Calibri" panose="020F0502020204030204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latin typeface="Calibri" panose="020F0502020204030204"/>
                <a:hlinkClick r:id="rId6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Jour 4 : bilan</a:t>
            </a:r>
            <a:endParaRPr lang="fr-FR" sz="3600" b="1" dirty="0">
              <a:solidFill>
                <a:srgbClr val="0070C0"/>
              </a:solidFill>
              <a:latin typeface="Calibri" panose="020F0502020204030204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latin typeface="Calibri" panose="020F0502020204030204"/>
                <a:hlinkClick r:id="rId7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Je revois les leçons</a:t>
            </a:r>
            <a:endParaRPr lang="fr-FR" sz="3600" b="1" dirty="0">
              <a:solidFill>
                <a:srgbClr val="0070C0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58566921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EB43A07E-D358-9353-247B-A843EEE681E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29940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FAC7F789-A414-1C20-D71A-1D1639FE69E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43516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6E9DD3AB-31E1-5ADD-74A3-686A6D2610D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38130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D05B7319-B1EC-345D-9CC2-67A6888E523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16667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0A9746EE-561A-3DFC-69BC-3E52CC86336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16914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110EB739-779C-53E2-9580-8C831D4407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46030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48BE054A-8D5E-BC60-508D-86E472C0594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27675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BFEC489C-0AD6-1DF6-EF9E-4486AF89442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18195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C527A626-708A-E9FC-0BB9-0551E8299E2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38642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DB7552D6-A13F-544A-990D-51EE1F80480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2386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F2CE9495-923F-A403-0D14-03555F6C11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52192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330333FA-DB5B-9AAE-79BE-3AE4E45477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17287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8EEA08EF-F86E-DD57-57EF-DBDA8B77E81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20267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193E7487-BB8C-434D-562E-0FD32A741E4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85079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B780B404-B465-D86B-AD84-C40E0A24654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89356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21AA8C96-B5CC-6D8B-4B3D-EC70E7BDE7D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00142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32C30261-F3B8-5AB2-F4A6-68192676C91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1187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4291E03F-F530-4F09-B454-29EA808DD91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55111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8A300E8B-36CF-E714-A369-BC560F9EA4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605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7B32AA30-8EBC-6DD1-467B-32846FB744B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45563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75D37F54-68B5-5759-46F8-F39C6FCB6F5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4168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DE8481EF-0B2E-05E8-4E19-4E2FE20FC30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89165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1D5AD340-8BEB-1B96-A001-943390EB50B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67062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C43A861F-D8C6-CD27-5A67-1C79F3655B4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00565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FF6F3DE9-7F7B-A922-BC51-E49147BCDBE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22876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5D193984-6A2A-AFBE-8E7C-C9D8711BE03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32085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8C300D35-2898-1B12-96FE-9903A55777B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18957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4D5D7654-4D43-0679-9E88-BAD64CB8D5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49970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031D3642-3855-ED88-C4B1-AD650F8457C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91738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8AF84F8B-0D19-911F-7550-719726EE236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37475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5CF6D4CC-3E83-5FB4-F7C6-294F38D1139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76885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04530F15-087C-87D8-58A4-19F55EBE65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7672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16C377AA-9B72-B3C4-EBB3-B34FF1A3609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09915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385A92F5-AAAC-368E-39D3-96A7FEC94DE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36182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9171F7D6-D2F2-C0C7-CC2B-FE6A433165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19216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30CCEEEA-9D40-C1AF-4ED7-7AFF23C038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86394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38D1E1DA-1909-FE59-7773-C61D25EB16D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99364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39A32BE7-C567-A81A-A705-ACDC4A55FB8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26563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8DBA6991-6132-DE78-F02C-0C88B4102B8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81560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63EFB0BE-D4F1-66AB-C7AC-BF43289413C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4529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7B1C09E5-23F9-C78E-A8E6-53E8928A84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F646EDE8-73D7-5C30-5F24-09834D54FE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6746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555466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24EAC19B-4ACB-0C96-13CD-96F1CACD92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4734C44-CC83-F907-8756-FB553CF42C9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1988211-0ECE-A1E2-F0DE-267852A936F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7888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220"/>
    </mc:Choice>
    <mc:Fallback xmlns="">
      <p:transition spd="slow" advTm="82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658F240B-58BE-0C1C-B10E-7A91DD18DBC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76FFCEB-200E-ADE6-3560-51F20992DBF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41F6563-4900-538F-6405-7230BDA2E2C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31407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260"/>
    </mc:Choice>
    <mc:Fallback xmlns="">
      <p:transition spd="slow" advTm="82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4ECBD5D2-7484-50F5-096F-CE823D1E8D3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37408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A2FE9051-84EA-4803-F98F-E1B5480F6B7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BD54234-B02C-06B4-EA00-CEF90B83C74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18CB3A0-6CA8-D2A7-8BCB-3CF11B9B53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92421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63"/>
    </mc:Choice>
    <mc:Fallback xmlns="">
      <p:transition spd="slow" advTm="93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2C9891CB-6092-C73F-6F3D-22CB010C55D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32B7E43-049D-61ED-E9B4-AF6A860C794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CC1FC2D-5DB9-828E-0C58-39427BB8E6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4707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92"/>
    </mc:Choice>
    <mc:Fallback xmlns="">
      <p:transition spd="slow" advTm="102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52275669-6D6D-E3E1-CB47-EE735D48097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BC45DB0-703C-C1B7-E649-C52F907E021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8412C34-2D9C-D18F-816E-15D13F6BAE6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44190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17"/>
    </mc:Choice>
    <mc:Fallback xmlns="">
      <p:transition spd="slow" advTm="99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214DB100-E5B1-994A-E57D-868B379AC53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9BC9E7B-51DD-5707-1F57-01281122B73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D4E2A67-545E-3508-F889-FF9894C6967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92948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20"/>
    </mc:Choice>
    <mc:Fallback xmlns="">
      <p:transition spd="slow" advTm="98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2BC64AA5-4DB2-3F2C-7FF0-708BAA9D5F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859372F-8F47-1C35-51F7-C47C8FB7664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4E2EAA2-C2B9-B2A8-BF15-AFBF9735C96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57208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73"/>
    </mc:Choice>
    <mc:Fallback xmlns="">
      <p:transition spd="slow" advTm="95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C3ECFB1B-47EF-34C4-58DF-F1590A51078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7470414-8C9C-8C07-B3BD-2D40B452BA8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FA9FA07-D500-5516-C2B8-20A27002F6B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26984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85"/>
    </mc:Choice>
    <mc:Fallback xmlns="">
      <p:transition spd="slow" advTm="105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0E3C6EF2-3863-4509-C5F0-23027CEDAC1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CFB18C7-B789-852E-EA50-3A44A227FB2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9E1DC65-82D4-ECFE-7DEA-C21791E909C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49541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89"/>
    </mc:Choice>
    <mc:Fallback xmlns="">
      <p:transition spd="slow" advTm="110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EBEA4D03-D0DE-2493-7EB5-A937239F96C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99CF1CC-50B5-36BA-D998-14435200C29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7F8978C-728E-4036-CADB-AB5348A3A54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77153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01"/>
    </mc:Choice>
    <mc:Fallback xmlns="">
      <p:transition spd="slow" advTm="96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35E0BDB1-C91E-DFA6-4FD5-B630B2573AF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66BB97C-1728-5D1E-738F-8B62E0EB992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0226DBA-3554-382E-1F89-F88DA05D55B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25480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20"/>
    </mc:Choice>
    <mc:Fallback xmlns="">
      <p:transition spd="slow" advTm="107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F79B2DB3-FF63-DF3A-673F-251632D6A29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0049483-5F12-D82D-184A-93FFE71AE48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FA76474-E3CA-FC40-9557-90B1115955F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51577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12"/>
    </mc:Choice>
    <mc:Fallback xmlns="">
      <p:transition spd="slow" advTm="104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71195A22-7F0B-B33E-230C-766A239003B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50532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3A71639B-2361-D092-50AC-3A8BD510F2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0C3E92E-855B-63B2-9F12-91C8DBBD7F6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FAB5EBB-2D48-1D10-EDBF-C030364A4AF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4135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15"/>
    </mc:Choice>
    <mc:Fallback xmlns="">
      <p:transition spd="slow" advTm="94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6E1FEA72-051E-8F75-D2C0-36967445994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4FB7304-8D5A-1E20-F856-B046AF8717F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E14635A-2881-A63D-139C-02AE93BA967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40610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00"/>
    </mc:Choice>
    <mc:Fallback xmlns="">
      <p:transition spd="slow" advTm="109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3097CF62-7C75-E816-02DB-A9B489B110E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77E6CAF-9383-84CF-11E3-00FD7418DC0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F1903AF-C7DB-84EA-86D2-0920455AE47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40338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98"/>
    </mc:Choice>
    <mc:Fallback xmlns="">
      <p:transition spd="slow" advTm="101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DCB07191-5D01-0443-8A9B-43253682800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7952526-5799-6D82-5046-649C94BB14B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97E8808-2721-5A07-B724-003B19E66E5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62081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319"/>
    </mc:Choice>
    <mc:Fallback xmlns="">
      <p:transition spd="slow" advTm="143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9822C563-6DC6-EE48-26C4-83D953EAE71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990337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E8DF16B8-687D-CE5D-8539-6DA2822F8D5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217184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0D30EE1E-23A0-C6E4-CCBA-738CD324BE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811512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CC170494-2BDC-9C27-D1F2-74392DAEC14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083865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AF94B4D8-ED0A-404F-B25C-3AE5FACA65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209254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BF4B7DFB-F9DB-28A3-8360-13C40840610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5740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2215775A-E099-75D9-EED7-D21F836594C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057503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A69D19FA-A320-566F-AE4B-085D344276A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765656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A4B7F2C0-4F15-1726-9F18-B8841A850B2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551017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6D21806B-49FB-BDF5-770B-4975DF0A50D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209491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3E8AE503-4B07-6BD3-E891-5B326F29952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606853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B45645C6-BC45-EFD1-D527-4896FD770C3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923416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E27212D3-02F7-CF63-5DAA-B6F704BEF5D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978664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A471AF00-31C9-EC3E-578C-E59AB3244C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228515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85143808-15EC-3643-9D6B-5481E0490A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190563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900D6C81-63E3-B92E-E8FB-7D876A1DA84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191893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7808D050-B1C2-9C3E-168B-C55E2E1AD5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75682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4A1C02D-03F2-4765-B789-18427BBAB1C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8C0100C-D6BD-4528-BB60-7E6AA2A4121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</TotalTime>
  <Words>28</Words>
  <Application>Microsoft Office PowerPoint</Application>
  <PresentationFormat>Affichage à l'écran (4:3)</PresentationFormat>
  <Paragraphs>5</Paragraphs>
  <Slides>150</Slides>
  <Notes>0</Notes>
  <HiddenSlides>0</HiddenSlides>
  <MMClips>48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150</vt:i4>
      </vt:variant>
    </vt:vector>
  </HeadingPairs>
  <TitlesOfParts>
    <vt:vector size="156" baseType="lpstr">
      <vt:lpstr>Aptos</vt:lpstr>
      <vt:lpstr>Aptos Display</vt:lpstr>
      <vt:lpstr>Arial</vt:lpstr>
      <vt:lpstr>Calibri</vt:lpstr>
      <vt:lpstr>Courier New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 Paul</dc:creator>
  <cp:lastModifiedBy>BELLEMIN SANDRA</cp:lastModifiedBy>
  <cp:revision>5</cp:revision>
  <dcterms:created xsi:type="dcterms:W3CDTF">2024-02-17T08:07:13Z</dcterms:created>
  <dcterms:modified xsi:type="dcterms:W3CDTF">2024-05-15T15:28:43Z</dcterms:modified>
</cp:coreProperties>
</file>