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280D0F-00C0-401B-B3AA-7A727941B78F}" v="3" dt="2024-05-15T15:31:21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theme" Target="theme/theme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7280D0F-00C0-401B-B3AA-7A727941B78F}"/>
    <pc:docChg chg="modSld">
      <pc:chgData name="BELLEMIN SANDRA" userId="5fe4e071-d3f4-40df-970f-ee8fcf898346" providerId="ADAL" clId="{E7280D0F-00C0-401B-B3AA-7A727941B78F}" dt="2024-05-15T15:31:21.553" v="2"/>
      <pc:docMkLst>
        <pc:docMk/>
      </pc:docMkLst>
      <pc:sldChg chg="modSp">
        <pc:chgData name="BELLEMIN SANDRA" userId="5fe4e071-d3f4-40df-970f-ee8fcf898346" providerId="ADAL" clId="{E7280D0F-00C0-401B-B3AA-7A727941B78F}" dt="2024-05-15T15:30:51.573" v="0"/>
        <pc:sldMkLst>
          <pc:docMk/>
          <pc:sldMk cId="632241695" sldId="314"/>
        </pc:sldMkLst>
        <pc:picChg chg="mod">
          <ac:chgData name="BELLEMIN SANDRA" userId="5fe4e071-d3f4-40df-970f-ee8fcf898346" providerId="ADAL" clId="{E7280D0F-00C0-401B-B3AA-7A727941B78F}" dt="2024-05-15T15:30:51.573" v="0"/>
          <ac:picMkLst>
            <pc:docMk/>
            <pc:sldMk cId="632241695" sldId="314"/>
            <ac:picMk id="2" creationId="{E25156E8-865E-A88A-D7C5-1BB50B2D4B1B}"/>
          </ac:picMkLst>
        </pc:picChg>
      </pc:sldChg>
      <pc:sldChg chg="modSp">
        <pc:chgData name="BELLEMIN SANDRA" userId="5fe4e071-d3f4-40df-970f-ee8fcf898346" providerId="ADAL" clId="{E7280D0F-00C0-401B-B3AA-7A727941B78F}" dt="2024-05-15T15:31:08.250" v="1"/>
        <pc:sldMkLst>
          <pc:docMk/>
          <pc:sldMk cId="3216839434" sldId="353"/>
        </pc:sldMkLst>
        <pc:picChg chg="mod">
          <ac:chgData name="BELLEMIN SANDRA" userId="5fe4e071-d3f4-40df-970f-ee8fcf898346" providerId="ADAL" clId="{E7280D0F-00C0-401B-B3AA-7A727941B78F}" dt="2024-05-15T15:31:08.250" v="1"/>
          <ac:picMkLst>
            <pc:docMk/>
            <pc:sldMk cId="3216839434" sldId="353"/>
            <ac:picMk id="2" creationId="{E02EE3A0-9F52-2D11-8396-5BFDC1559A22}"/>
          </ac:picMkLst>
        </pc:picChg>
      </pc:sldChg>
      <pc:sldChg chg="modSp">
        <pc:chgData name="BELLEMIN SANDRA" userId="5fe4e071-d3f4-40df-970f-ee8fcf898346" providerId="ADAL" clId="{E7280D0F-00C0-401B-B3AA-7A727941B78F}" dt="2024-05-15T15:31:21.553" v="2"/>
        <pc:sldMkLst>
          <pc:docMk/>
          <pc:sldMk cId="1128795655" sldId="373"/>
        </pc:sldMkLst>
        <pc:picChg chg="mod">
          <ac:chgData name="BELLEMIN SANDRA" userId="5fe4e071-d3f4-40df-970f-ee8fcf898346" providerId="ADAL" clId="{E7280D0F-00C0-401B-B3AA-7A727941B78F}" dt="2024-05-15T15:31:21.553" v="2"/>
          <ac:picMkLst>
            <pc:docMk/>
            <pc:sldMk cId="1128795655" sldId="373"/>
            <ac:picMk id="2" creationId="{1A477275-54B7-8861-9067-45F82655114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5705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249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629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553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046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75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176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71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370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715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075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1D301-0C61-4257-8F05-D5F0022D8E3A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DBBB4-F8BF-43F2-969A-6D44C7296D0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8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7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8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5-Video_jour4.mp4" TargetMode="Externa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93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4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95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6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7.JP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7.xml"/><Relationship Id="rId5" Type="http://schemas.openxmlformats.org/officeDocument/2006/relationships/slide" Target="slide78.xml"/><Relationship Id="rId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5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5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3B44521-2915-E778-A117-C6668B6A6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4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FB98272-E2A3-4E66-A000-FACD87A17D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3947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443E3B34-B41E-A976-7633-2757021145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E990D-D6E5-73D0-C522-233B4D59FC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CFA322-C487-48E4-D1B5-006DE364AD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730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2"/>
    </mc:Choice>
    <mc:Fallback xmlns="">
      <p:transition spd="slow" advTm="9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C6A122B-54E2-E2D3-5BBA-1249CA675A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4F2685-A5CF-9152-6558-C1EE91B1B0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0E2ABF-5D9C-CFBB-0FB1-2FD0C3492F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880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1"/>
    </mc:Choice>
    <mc:Fallback xmlns="">
      <p:transition spd="slow" advTm="9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D59FA37-F14C-3694-92A3-F9DB1880B7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F9EF69-3ED5-3EF0-8FA8-C3A109C8D31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9631FC-6E2A-8C9D-B4D6-87339F28D2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65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2"/>
    </mc:Choice>
    <mc:Fallback xmlns="">
      <p:transition spd="slow" advTm="9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A6E59E3-3C36-FAB5-458C-E3B8BC624F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A3D446-A805-8F16-38D6-EEB7CA5018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875F11-8D27-2629-5DE7-920A587088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676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4"/>
    </mc:Choice>
    <mc:Fallback xmlns="">
      <p:transition spd="slow" advTm="10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C54B9D0-B659-F021-A1DF-9021011897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7FACED-CC78-6E3E-5E72-733A3F8804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3A97DB-3537-F3EF-F700-9F58C84A7F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834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6"/>
    </mc:Choice>
    <mc:Fallback xmlns="">
      <p:transition spd="slow" advTm="10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67DAB0D2-E184-E087-A9DF-443B9606B4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6F994F-E347-8C5C-E21F-9CAE67573E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02FDFD-D454-0F26-B417-60C8BC5BBD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9968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6"/>
    </mc:Choice>
    <mc:Fallback xmlns="">
      <p:transition spd="slow" advTm="9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DC3C8583-9072-1083-023E-64D72B854D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482F4BD-9D1B-BD6F-111A-35F66D93FD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95431C-1D1B-AC9C-BD55-18201ABD7A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3170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3"/>
    </mc:Choice>
    <mc:Fallback xmlns="">
      <p:transition spd="slow" advTm="104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A753D09-0E64-B544-64AE-90A6F70471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B98D0D-F780-8D22-8F7F-411605987A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050E07-42F5-AC8E-B845-839F412A0B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691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75"/>
    </mc:Choice>
    <mc:Fallback xmlns="">
      <p:transition spd="slow" advTm="8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7318AB4D-D01B-634F-8466-9C7C43043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D61143-EE36-5128-7FC8-35268F39A8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30B3D0-6D12-4EC7-5F6A-641283679D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7328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7"/>
    </mc:Choice>
    <mc:Fallback xmlns="">
      <p:transition spd="slow" advTm="9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C3C58E52-73B2-43A7-23F0-47D8EAA6AE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4D3DD6-7007-CFBE-0949-F1E950212A1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12D3E0-9006-602F-17AE-89D4BA518A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3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4"/>
    </mc:Choice>
    <mc:Fallback xmlns="">
      <p:transition spd="slow" advTm="9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2715E67-AA41-4F10-2FF4-24616D406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2759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D189336-4992-12EA-BFB0-5A29C4C916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2F972B-74A9-F15D-B180-59CEF02CB5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0D98BC0-4615-029B-7ED9-E9AE57B7F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430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4"/>
    </mc:Choice>
    <mc:Fallback xmlns="">
      <p:transition spd="slow" advTm="10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FC8FE155-8DB1-1D3F-9CA3-FFAB5D419F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EF195F-66A0-783E-0BA5-618A4856F2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E8603AA-2AA2-7ED0-9793-4725B578F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744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0"/>
    </mc:Choice>
    <mc:Fallback xmlns="">
      <p:transition spd="slow" advTm="9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3DA12B5F-FFED-F343-308E-E1F9AF10D8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FA5DA9-9837-E893-10A2-898311BA2C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C0E8F8-4892-0C83-4457-3FDD046230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34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9"/>
    </mc:Choice>
    <mc:Fallback xmlns="">
      <p:transition spd="slow" advTm="9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F149E867-49C4-1367-2632-E471F1D9B6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C815871-0496-71D9-AE79-494FB5CA3E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9F9B9C-F229-A36F-7EBC-9AC805023A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93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9"/>
    </mc:Choice>
    <mc:Fallback xmlns="">
      <p:transition spd="slow" advTm="10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98A9783C-65E9-C6F9-4674-837AA7BE4F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E9A1F2-7EE2-B1D5-991F-14B54B6A7B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5CCD6B58-B73E-7EA3-B282-982C03BA65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6724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74"/>
    </mc:Choice>
    <mc:Fallback xmlns="">
      <p:transition spd="slow" advTm="12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648E1A1-DD0A-973C-C651-0912291D06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9228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31208806-9651-7E68-5583-278A17F7CC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5639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4EA7C77-598B-AF46-A52B-8A4485404F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2643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34346CFF-BC44-7BD4-92CB-A7E084A685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A477275-54B7-8861-9067-45F826551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956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87B3AF74-4F6A-E06C-022C-666F928479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A4218EC-5D12-EEF8-194F-901F0F972D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9F2717-F7C5-6011-1B17-5BF7921306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289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6"/>
    </mc:Choice>
    <mc:Fallback xmlns="">
      <p:transition spd="slow" advTm="9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8BCC9F5-97D0-445C-A8B0-48CD3E26D7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7542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ACE1EEB-5823-A057-DC61-58EB1CDBA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C7F596-0D2C-5AA7-C92B-4A471CF376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C58DF1-62DA-2741-EB10-31350036EB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009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4"/>
    </mc:Choice>
    <mc:Fallback xmlns="">
      <p:transition spd="slow" advTm="8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0FEE061-7F9B-4766-5EB1-0C64E0153D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C2BF58-D548-2FC9-9913-8FF8CF92D6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41A44C-F1F7-8983-803B-40B2675348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996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7"/>
    </mc:Choice>
    <mc:Fallback xmlns="">
      <p:transition spd="slow" advTm="9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0548B423-4A0C-CB13-6E2C-E3A75B440D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CAA863-BE10-6B34-60A0-6013A24CA5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551C33-DE3B-BB41-0D4E-B1F4A5553C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320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1"/>
    </mc:Choice>
    <mc:Fallback xmlns="">
      <p:transition spd="slow" advTm="9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9E86B380-4DB1-56FA-477E-FD706A9D58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027BE2-2E5E-0187-80B6-D19F48C53B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C33455-2BD9-339A-9099-C4E043D79F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193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4"/>
    </mc:Choice>
    <mc:Fallback xmlns="">
      <p:transition spd="slow" advTm="11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58F5A92D-6BFD-DB7B-A9E5-57EDDC5C36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46019A7-A5B4-7367-178E-F4501B13CD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C8D580-2F3F-F895-F478-B90705130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200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7"/>
    </mc:Choice>
    <mc:Fallback xmlns="">
      <p:transition spd="slow" advTm="99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F15A5FE9-F227-7E3F-895F-455AC3588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5F1C3F-E518-8EC7-95B6-E0871168D1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BF7EB5FF-CCAD-B5A9-AD69-20440EAC76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264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96"/>
    </mc:Choice>
    <mc:Fallback xmlns="">
      <p:transition spd="slow" advTm="8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B26DDF8-9F74-36E1-F52E-E33AA00EF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0D539A-E537-1921-FDCD-8CD5509A33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782C7F-87C8-91D3-F3C7-998E5334E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721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6"/>
    </mc:Choice>
    <mc:Fallback xmlns="">
      <p:transition spd="slow" advTm="10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BAA78F3B-6457-1F75-0C55-E29ACEFEE9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ECE108-6C42-3EF9-E891-95858D9337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7BBA98-43F6-085B-0B7B-C30F5765E8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553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2"/>
    </mc:Choice>
    <mc:Fallback xmlns="">
      <p:transition spd="slow" advTm="9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AA68192A-4EB0-628C-5D9E-25F2AA23B4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21D31A-F1FD-F832-E31B-211C7565AD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FB2FB9-C4EF-8F9F-224E-3045DC8B95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77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9"/>
    </mc:Choice>
    <mc:Fallback xmlns="">
      <p:transition spd="slow" advTm="9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A937E2AE-FBEB-3CE5-5478-4E3B00E336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AA21D2-F8A1-55E3-64D6-6373648889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1275AE-B0CD-A2CF-9895-3D66D6E74F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608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8"/>
    </mc:Choice>
    <mc:Fallback xmlns="">
      <p:transition spd="slow" advTm="10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D9B1BB7-4ED3-A213-EBC9-7A71234111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8267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0B1D5992-07F4-604C-F474-9882AE0AE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7103EA-DE70-21BB-5428-AEEB56E1DE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127070-96EF-E559-2D88-CB88E38483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96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7"/>
    </mc:Choice>
    <mc:Fallback xmlns="">
      <p:transition spd="slow" advTm="96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1FBBFC9D-E408-1B37-10D4-F7ADD98912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0C0873-9207-3141-C719-4EE999ADA9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26AFF8-2DB0-55C5-DBAD-5708DE4029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889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9"/>
    </mc:Choice>
    <mc:Fallback xmlns="">
      <p:transition spd="slow" advTm="9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8B2139C4-0606-61F7-2742-772A462EF1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9C1F67-655B-B733-617E-8E30ADCEA4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81FF9D-E80B-EE72-7D05-9CEB7CFF8E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833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3"/>
    </mc:Choice>
    <mc:Fallback xmlns="">
      <p:transition spd="slow" advTm="92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E58F60B3-65BD-20B4-0620-5592C1AB8A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66B931-2860-0231-9D04-B69C7762B7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2BAE7A-7166-94B5-B53F-0CA5A22807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82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7"/>
    </mc:Choice>
    <mc:Fallback xmlns="">
      <p:transition spd="slow" advTm="107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6189FA38-3191-9288-4A64-58C585CB4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B9E80C-41CE-F456-9B3C-3FB4310A4B4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4DF75E-6E86-59EE-840A-5CA51A6704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4396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38"/>
    </mc:Choice>
    <mc:Fallback xmlns="">
      <p:transition spd="slow" advTm="18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693522F2-04C1-36B6-FB56-D4295F8B44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409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ABEC4AB7-24BC-A7A7-4ABD-BE08344C40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7068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3467FDCA-6764-3345-E2F6-952BFADFA6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10138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81B7FD71-C7EB-E140-23AE-0B636FCFEF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471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B6A202BF-F703-CA62-7FA8-42433ED0ED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566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ED744674-0970-7539-D273-26C9637486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27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E5CB2CA-C0F0-7A5F-91E9-39E283F6C7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05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3BB5B3C-3FE4-79D0-16AF-0A6C64CBF6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93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9DCF2A1-AB43-5CB5-0BF8-3EFF1662C5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83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054785C-29F8-95D3-2782-F4DB0E0B2D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43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essin humoristique, personne&#10;&#10;Description générée automatiquement">
            <a:extLst>
              <a:ext uri="{FF2B5EF4-FFF2-40B4-BE49-F238E27FC236}">
                <a16:creationId xmlns:a16="http://schemas.microsoft.com/office/drawing/2014/main" id="{6F9851C1-3D3C-3F44-4247-F27FD32E77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3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1E67F00-DF6A-E452-27ED-D07A9D83C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266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3ACEB25E-1FEE-AA43-C03C-25C4A96A1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8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C72434F2-4FB7-0169-B61C-C12E70DFAD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29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7012887-3A56-F608-8961-4E473D0AE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06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132F766F-D7BF-A4BB-A2B2-A20479259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34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92CA454-3CBB-3DE0-364D-4F5137FB92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37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AF860947-FE83-EEE5-8763-A158E72FCE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71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2972763-D067-777F-36B0-FC8FD7DE7E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47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3CE6C65-C466-D269-6549-206ABF1135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500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4E61DD9-D3A8-2228-27A3-93FE92550E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2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C002C94-7FB7-8E94-8979-E2162E4E7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4A788A9-1AC7-FB63-535E-B3CCFA68EEE5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74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6C95ED2-2460-97F9-27EC-C62E0F59E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113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BB43A71-A1CF-BFF6-6348-310702E77E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737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A1834C92-704D-99EF-CDA3-85A156FE0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33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AFA5E8E-F33A-0D03-1EB2-000D5DEF6F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92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F770988-0F26-5D38-C7C0-4C8FB5C42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259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06F06CB-A41D-6A96-EFEC-93EDA1E535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667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1E689F32-1F13-3B49-E7EF-15763EA89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632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E05C007F-1847-0047-9D05-7C3F54D02D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55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9D983508-C3EB-3E5B-EE0B-29FD9F9A41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463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7CD30A53-454D-76B0-141C-81586C6B2B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9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1A7ECDBD-C2A9-0388-4E36-DC008FC6EC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53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9C1FA928-1329-8FB6-3B51-03ECE6BD2F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61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F1120DC5-D610-55EF-6E42-6949AEB0F5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062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293A85B-3900-C46D-2C1E-965655EF88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779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592259AA-9AA7-F070-207F-CC83EFEB9A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423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55145104-9689-41B9-AE5D-1A7821797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012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01A156AC-58C3-BECF-5CAD-4F976BB0E2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2475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E2A7514-E526-17A4-A508-92693DB9B3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431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9A5D317-A09B-B456-2843-66C97A782F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0973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DAD98B2-7F66-DD02-DCC6-E78EBAE8AF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133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98AB47A-EA6A-F53B-1DA4-1476FB4BA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24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273EADEB-E166-5CD0-8927-02EF5178F7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988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1A85904-0555-6470-34DC-52E346674E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7834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5F70724-E180-27EE-566C-B5697B9AB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424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6762677E-1E2C-BAD9-196E-7AA79B021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5993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8A71AFF-B27E-9733-6BB7-BC952ED440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468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633814DA-778E-EC27-A410-813CC79953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311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67A4280-A333-430D-04B6-F0C48A5F4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56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B247B402-0E67-679D-CCB2-15403984EA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062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4ECE400-31A6-4CB4-2F2D-721B21C540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577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50465AE4-E816-22C2-DFEA-7891BDED64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320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C4180608-5E75-CEFE-4CDC-1F0C594C27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25156E8-865E-A88A-D7C5-1BB50B2D4B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4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DD3076C6-6C15-E221-AA89-E16D499D67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205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D8C290E-6314-3D08-35E1-45350D8AE6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279371-6E4E-9FF4-41DC-88C6CA8C6E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57271A-FB71-6154-9EBE-0833D3CCC8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666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8"/>
    </mc:Choice>
    <mc:Fallback xmlns="">
      <p:transition spd="slow" advTm="8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56689A9B-3843-2D11-B2B1-19B598190F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10C3B2-D527-70F0-A69F-A4B128F3DBC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D0B851-7334-82C3-01C3-C7082253B5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59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3"/>
    </mc:Choice>
    <mc:Fallback xmlns="">
      <p:transition spd="slow" advTm="9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F898D576-724C-0B1B-FA9F-9294C8955A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DC5C53-DAF5-2D48-4E09-5208E657CE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FE002B-DA2A-D543-1530-89C4D5E14A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011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7"/>
    </mc:Choice>
    <mc:Fallback xmlns="">
      <p:transition spd="slow" advTm="11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7984249F-83D5-1EF9-B95F-DB21DF9CA0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EC4D7D-DBEA-32D1-2416-44E45F6067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FDFAC3-A275-F15A-6DB6-890C1649AB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636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0"/>
    </mc:Choice>
    <mc:Fallback xmlns="">
      <p:transition spd="slow" advTm="8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2263843-0A1B-ACDC-5199-B3F7322D7E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C658C2-D723-BBB9-C65C-D985CC8E1C5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E4ABC9-C14D-9575-C126-5305B3B7F8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277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3"/>
    </mc:Choice>
    <mc:Fallback xmlns="">
      <p:transition spd="slow" advTm="9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0377CA2-EC29-911B-FD71-D987C7AC88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76078A-D4F3-362A-E98E-7805B8C002A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B180C2-09D1-7B52-E7CE-8075A335DC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236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4"/>
    </mc:Choice>
    <mc:Fallback xmlns="">
      <p:transition spd="slow" advTm="9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27DD2142-F9EA-FD86-71D2-6CF5258AEA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209716-8444-8A14-10A3-907E47BD321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85E330-6935-81E7-11D0-D63919156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620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2"/>
    </mc:Choice>
    <mc:Fallback xmlns="">
      <p:transition spd="slow" advTm="9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F5A7B819-8A52-A8BA-1075-11A6E0DB87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BFB4DF-85B5-A220-A6FD-13F57E224D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7C829E-5589-F461-D9C8-E68755D230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471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6"/>
    </mc:Choice>
    <mc:Fallback xmlns="">
      <p:transition spd="slow" advTm="10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6AF83AD3-22A5-EB3C-B49B-160803D2F0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8E6B47-1861-6FF2-D845-3867128969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821918B-2326-D56B-9E88-8F5419091A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235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7"/>
    </mc:Choice>
    <mc:Fallback xmlns="">
      <p:transition spd="slow" advTm="9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EC5A7F48-50AA-8D41-69B6-191A6130E4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256F4E-42C2-CA75-9210-1EAB40565E2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A9421E-5B82-1945-29AC-6B75DDB254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062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444A504-4A98-09DB-2FA9-D8111267C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05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1C59312-1A21-839A-BE2C-6D389975CD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75C934-E364-CF33-D6B1-6E84E38F13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514C7D-4EEB-DC1B-090D-88519D3D4E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002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1"/>
    </mc:Choice>
    <mc:Fallback xmlns="">
      <p:transition spd="slow" advTm="10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9C9FAC5-7BF1-DF49-FD20-37F074D0FF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B16C45-819A-77E4-D984-CFFBC12397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FDDC9C-EC8A-C479-19E2-6C0D92837B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165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95"/>
    </mc:Choice>
    <mc:Fallback xmlns="">
      <p:transition spd="slow" advTm="9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ABFCCA8-E677-0983-961B-FE109C9EEF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7F58FA-FFE4-485C-00C2-BE6E470B95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552D9D-B3D7-4E8C-86DD-96AA6B85E8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25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2"/>
    </mc:Choice>
    <mc:Fallback xmlns="">
      <p:transition spd="slow" advTm="9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2C77561B-76E3-3AC8-56DC-1B9AC433FD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700BFD-07B2-4CBB-31DF-0D5A38A58D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AA42C3-3680-A1B2-88F8-90A92C8D4F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221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3"/>
    </mc:Choice>
    <mc:Fallback xmlns="">
      <p:transition spd="slow" advTm="9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EFEFFB0-134E-1FB3-1BFB-D4A4B5EE0A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24C051-9114-62F9-F7D2-48026F35DB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9F72B2-A889-9046-9575-FD75FD62F5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180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5"/>
    </mc:Choice>
    <mc:Fallback xmlns="">
      <p:transition spd="slow" advTm="103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8AE3F00-8163-9BC5-3246-FA72769443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C55389-6B21-20E3-2294-E0F53BC2AE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27CB04-B688-92DE-29AB-EF95277BFB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396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39"/>
    </mc:Choice>
    <mc:Fallback xmlns="">
      <p:transition spd="slow" advTm="13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E9B9AFD-FF9E-AED0-1738-60D9E6463F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619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C4F4AE69-8ADB-52B5-ADA5-96400321C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252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EF62E672-5A64-EE30-0494-03ABB8981B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2106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D63D98A-B967-37F3-F24E-2B51DE5562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58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00021B0-31FA-E840-5B54-F5AE177DD1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4189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5AED351-5268-EF9D-D4E3-4E61B7E1EF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6153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A1F4F72-F3BF-42C1-14CB-27BE3908E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4638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D5C2E94A-4980-45EC-4074-1141DFFE41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4509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0A28C31F-4C93-153A-2F0D-0BE6E7B0A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2846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DD3368AB-5A79-5166-B80E-EE04537018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7022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FF7D18F9-CBF1-F922-8C31-D47135B819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711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790D5BD-B5C1-7652-0EE8-D40D9DD2B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0480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9AD22AFA-DA2D-52BC-EB16-D3C273A07D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04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F556EFC9-A71E-A4B4-4BEE-1E185BC6EB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3017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99F9D0B-D65A-FF59-25FA-AF1E2C955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19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94AF0B7-1DFE-8299-3ABE-2037F35423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4487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879E6ED-9BAB-27F1-6EF6-BE9066FBCF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0706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784E669-8D05-619C-0FC6-1EA39CFFF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5210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309CF53D-E1C0-0F31-19B7-550BE638E9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1430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F9A1059A-4C4E-3FB9-9D7D-C330D2CE5A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18914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3A283313-9220-4ECA-376E-877BD51777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8095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17555B72-9811-5B84-0787-36EEE8EA89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7865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6C001A-B795-B8FC-C329-BF88CA44A9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5908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32C04B7-77B9-6191-49AC-CF7B74C33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7138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5EE2E32-3A61-01B2-B1B5-96F7B3827C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02EE3A0-9F52-2D11-8396-5BFDC1559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3943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19D1D14-4EAC-DD2A-9F0B-C841D51DE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FDEA5C-AC4A-97D9-3889-FF12A55B8C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4C8FD9-AE4C-93AB-4EC5-77D36CA783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860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5"/>
    </mc:Choice>
    <mc:Fallback xmlns="">
      <p:transition spd="slow" advTm="10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BDBD76-57C1-4674-AA86-D0AB17AD43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ABE78D-93CB-4FF2-8D03-DADEFB7E6C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</TotalTime>
  <Words>28</Words>
  <Application>Microsoft Office PowerPoint</Application>
  <PresentationFormat>Affichage à l'écran (4:3)</PresentationFormat>
  <Paragraphs>5</Paragraphs>
  <Slides>138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138</vt:i4>
      </vt:variant>
    </vt:vector>
  </HeadingPairs>
  <TitlesOfParts>
    <vt:vector size="143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2024-01-07T12:12:13Z</dcterms:created>
  <dcterms:modified xsi:type="dcterms:W3CDTF">2024-05-15T15:31:22Z</dcterms:modified>
</cp:coreProperties>
</file>